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9" r:id="rId2"/>
    <p:sldId id="256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4660"/>
  </p:normalViewPr>
  <p:slideViewPr>
    <p:cSldViewPr snapToGrid="0">
      <p:cViewPr varScale="1">
        <p:scale>
          <a:sx n="96" d="100"/>
          <a:sy n="96" d="100"/>
        </p:scale>
        <p:origin x="76" y="364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88B6A2-1C80-41B7-8AC5-ED65F9E890C8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8B56D0-A37E-40D8-B122-4500AC73FA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8209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8B56D0-A37E-40D8-B122-4500AC73FA6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740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DC82C-312A-D984-5AC0-41F6CA817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BAA36F-F812-38C5-3BFD-08C371CDA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826D4-54B9-44B7-70E1-21C673462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30DB5-7EA4-94C4-DA01-BA0B2D6A1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D2420-F99E-22E6-F7AC-5DFD02B0C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440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990E9-B22A-E5A9-4217-32F9378B9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8DC301-8BBE-7EBF-97F2-F19C55E60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B31BB-3A15-22AF-4BB5-A8B50BD81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55B8D-6130-A2A3-D34D-3F97A5A28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12199-7978-915C-BACB-1A0A1D3B7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0426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D138B4-79AC-1980-BA04-6F86E3080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B74205-F936-D51F-8F34-098C563EF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52759-0591-A3CF-4EF8-3CE046A7C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28607-5F49-4172-E299-69E6D49F8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4B0F9-AFC4-A37F-985A-D0E1561CE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369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32CB7-DF48-B744-565B-7085EBF9A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CDAB-0682-150F-281F-14814E5B8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BDA53-461F-6896-569B-6AAF6BC9C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330F6-C0AC-8C3D-E9C8-B82B95DDC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DD13A-F98B-F1D8-4DFB-8D5F4B14A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198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DC5A9-3690-2E63-7DD9-7F6791D55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F8BF0-F23A-237C-8F94-F009D043B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CF138-D5B7-1AFC-2F76-68B41F4F0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5BE83-F72C-F97B-E562-0FEAFBCEA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3DDB0-219C-B61F-0098-2E5690543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78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D7481-1F8C-9294-4288-58773FE5B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AFB6F-4ABF-C3E8-5EB3-2A5124121A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A5265-4E33-6792-79D2-0F1F4C267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755E0-BB00-67FE-20F4-0A4BF2893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0A8A3-3AB4-9261-6A0A-DFE034FDC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A65551-5B94-A707-1416-CBDEBEAAE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461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6773-7177-A513-5969-E0E9BDEA6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1C9F3-795F-994D-6FFD-D428D4EC1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AD4B7D-BDDA-34DF-11C4-85AAA1922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DE1775-A516-AACD-C8FD-042D516B18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6BF3EA-65E1-21D7-D0D2-2C5662A4E3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A6407B-E2FC-F2E5-7A46-B4BB57003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68AE1D-3100-C9BC-6A73-2B6C362D2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3E7CF4-FD1B-9332-8310-C888B2E50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84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AFD42-8D56-A05E-5E50-0BB6713F9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419E24-BDAC-1789-EA9A-B7879D52E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60D2A-E9CA-ED25-F6FE-0B81E2973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52F87A-ABD8-4FD0-13C7-E87429B48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170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87713F-346D-56A0-082E-3E4C4C8AD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0D58DC-9C70-AB71-6155-58DBE3B1A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5ADF8-1629-54B9-9A3A-2009E66D5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6258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DF05A-5B78-BA03-CD9E-C0BD48B61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8B63C-7BBC-F0A8-2E46-B48F1877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5792C7-FB7B-7E24-FC57-79CF7AD0E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E43CA3-FD2F-F636-E40A-3E852BFBB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9ADBF-BD63-7FF4-3A58-D65EE4E46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F561F7-38C7-D10B-59A1-8ED9E397D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684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318C1-8557-B5FC-3B9F-B3B3424A0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571BFF-50DD-6D61-7D1E-2D2251B003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582F69-9FD3-3BD1-5332-02CD0154B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AD9FD-D7C8-93B5-1F2E-E030F37DA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C19DB-5D50-AEEB-344A-1B65C6FBA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8E537-AA5D-3A89-EC4D-DED229D75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164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716314-83D5-0755-7787-D8DEED4CA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3E48E-1F91-EDA6-BB69-7C7511CF6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3BCE0-0B06-EA41-3497-5F3EC5520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721A36-19D5-4488-87C2-536213FC39A1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A43EB-A68C-0321-72AF-701256C485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B8B65-3F16-E249-52BF-BABD078026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06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30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C813B142-6ECC-6034-45E2-A8BF4C73E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49" y="3984899"/>
            <a:ext cx="3704821" cy="275380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58318A7-DB65-C7F4-97ED-88D89BBBC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15" y="1175957"/>
            <a:ext cx="3931792" cy="29225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891D8A-34F9-DDA1-E30F-02D7CDDDA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0065"/>
            <a:ext cx="10515600" cy="1325563"/>
          </a:xfrm>
        </p:spPr>
        <p:txBody>
          <a:bodyPr/>
          <a:lstStyle/>
          <a:p>
            <a:r>
              <a:rPr lang="en-GB" dirty="0"/>
              <a:t>Monitors signal, run N15835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CEB03C-5D0F-8059-D52E-834B2788012F}"/>
              </a:ext>
            </a:extLst>
          </p:cNvPr>
          <p:cNvSpPr txBox="1"/>
          <p:nvPr/>
        </p:nvSpPr>
        <p:spPr>
          <a:xfrm>
            <a:off x="1631576" y="2734235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1676.5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9ADB2F-D7F0-3C71-E2FF-375BDF9B60E7}"/>
              </a:ext>
            </a:extLst>
          </p:cNvPr>
          <p:cNvSpPr txBox="1"/>
          <p:nvPr/>
        </p:nvSpPr>
        <p:spPr>
          <a:xfrm>
            <a:off x="1881886" y="5472977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3302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465454-04FA-E860-2115-91F1519FEC8D}"/>
              </a:ext>
            </a:extLst>
          </p:cNvPr>
          <p:cNvCxnSpPr>
            <a:cxnSpLocks/>
          </p:cNvCxnSpPr>
          <p:nvPr/>
        </p:nvCxnSpPr>
        <p:spPr>
          <a:xfrm flipV="1">
            <a:off x="2097378" y="1438009"/>
            <a:ext cx="0" cy="12962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4E7E2F4-215B-0BB5-1B75-779C287BA4D2}"/>
              </a:ext>
            </a:extLst>
          </p:cNvPr>
          <p:cNvCxnSpPr/>
          <p:nvPr/>
        </p:nvCxnSpPr>
        <p:spPr>
          <a:xfrm flipV="1">
            <a:off x="2308248" y="4281669"/>
            <a:ext cx="0" cy="11286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145E64D-99EE-778B-18D6-C20D3734B696}"/>
              </a:ext>
            </a:extLst>
          </p:cNvPr>
          <p:cNvSpPr txBox="1"/>
          <p:nvPr/>
        </p:nvSpPr>
        <p:spPr>
          <a:xfrm>
            <a:off x="1272558" y="3103567"/>
            <a:ext cx="2369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1677 using integration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18D9D1-88EE-928A-26A1-50D14A2E0A2A}"/>
              </a:ext>
            </a:extLst>
          </p:cNvPr>
          <p:cNvSpPr txBox="1"/>
          <p:nvPr/>
        </p:nvSpPr>
        <p:spPr>
          <a:xfrm>
            <a:off x="1262952" y="5842110"/>
            <a:ext cx="2415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3301 using integration 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9E1842E-D0A9-32B2-3C3D-40444E0C0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025" y="1486089"/>
            <a:ext cx="5153025" cy="143295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2363C66-7A03-B9CC-EA4F-9F0B8F904B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2936" y="3686640"/>
            <a:ext cx="3756915" cy="82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078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FED75C8A-A14E-1BA7-59EB-6670E4827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712" y="1398665"/>
            <a:ext cx="4280027" cy="372209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39E22FB-7019-6903-A156-CA41BEB690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441" y="1022173"/>
            <a:ext cx="3311905" cy="246175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B87E17-0876-1EED-77D1-D1D03F27BEE5}"/>
              </a:ext>
            </a:extLst>
          </p:cNvPr>
          <p:cNvSpPr txBox="1"/>
          <p:nvPr/>
        </p:nvSpPr>
        <p:spPr>
          <a:xfrm>
            <a:off x="809538" y="213919"/>
            <a:ext cx="665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Validate correct incident energy for mono-vanadium run N15532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A271F89-F35A-50C0-14C2-8515C59545BA}"/>
              </a:ext>
            </a:extLst>
          </p:cNvPr>
          <p:cNvCxnSpPr>
            <a:cxnSpLocks/>
          </p:cNvCxnSpPr>
          <p:nvPr/>
        </p:nvCxnSpPr>
        <p:spPr>
          <a:xfrm>
            <a:off x="8259441" y="2481264"/>
            <a:ext cx="912370" cy="5684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B875A66-02C2-977F-CD26-B43D8047BEB0}"/>
              </a:ext>
            </a:extLst>
          </p:cNvPr>
          <p:cNvSpPr txBox="1"/>
          <p:nvPr/>
        </p:nvSpPr>
        <p:spPr>
          <a:xfrm>
            <a:off x="7029975" y="2143899"/>
            <a:ext cx="2431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Binning range 162 </a:t>
            </a:r>
            <a:r>
              <a:rPr lang="en-GB" dirty="0" err="1"/>
              <a:t>meV</a:t>
            </a:r>
            <a:endParaRPr lang="en-GB" dirty="0"/>
          </a:p>
          <a:p>
            <a:r>
              <a:rPr lang="en-GB" dirty="0"/>
              <a:t>166meV if Ei=201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7473EB1-1746-B2B3-14A7-451D810BF5C7}"/>
              </a:ext>
            </a:extLst>
          </p:cNvPr>
          <p:cNvCxnSpPr>
            <a:cxnSpLocks/>
          </p:cNvCxnSpPr>
          <p:nvPr/>
        </p:nvCxnSpPr>
        <p:spPr>
          <a:xfrm flipV="1">
            <a:off x="1835885" y="1509823"/>
            <a:ext cx="0" cy="333921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4B963C4-191B-D1E7-23E4-B97CD8A2E1CD}"/>
              </a:ext>
            </a:extLst>
          </p:cNvPr>
          <p:cNvSpPr txBox="1"/>
          <p:nvPr/>
        </p:nvSpPr>
        <p:spPr>
          <a:xfrm>
            <a:off x="1524671" y="5348177"/>
            <a:ext cx="4390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Correct Ei = 201, so that </a:t>
            </a:r>
            <a:r>
              <a:rPr lang="en-GB" dirty="0" err="1">
                <a:latin typeface="Symbol" panose="05050102010706020507" pitchFamily="18" charset="2"/>
              </a:rPr>
              <a:t>D</a:t>
            </a:r>
            <a:r>
              <a:rPr lang="en-GB" dirty="0" err="1"/>
              <a:t>E</a:t>
            </a:r>
            <a:r>
              <a:rPr lang="en-GB" sz="1600" dirty="0" err="1"/>
              <a:t>i</a:t>
            </a:r>
            <a:r>
              <a:rPr lang="en-GB" dirty="0"/>
              <a:t> = -0.55 where: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4B6C63-672B-1921-AA7E-8A5205EFDBA1}"/>
              </a:ext>
            </a:extLst>
          </p:cNvPr>
          <p:cNvSpPr txBox="1"/>
          <p:nvPr/>
        </p:nvSpPr>
        <p:spPr>
          <a:xfrm>
            <a:off x="1019262" y="792760"/>
            <a:ext cx="320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Chopper peak around 201meV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D50A754-B0E3-6084-E2A4-8206526536A8}"/>
                  </a:ext>
                </a:extLst>
              </p:cNvPr>
              <p:cNvSpPr txBox="1"/>
              <p:nvPr/>
            </p:nvSpPr>
            <p:spPr>
              <a:xfrm>
                <a:off x="364743" y="5716968"/>
                <a:ext cx="6096698" cy="9271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𝛥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limLoc m:val="undOvr"/>
                              <m:grow m:val="on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−10</m:t>
                              </m:r>
                            </m:sub>
                            <m:sup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d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𝑑𝑒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limLoc m:val="undOvr"/>
                              <m:grow m:val="on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−10</m:t>
                              </m:r>
                            </m:sub>
                            <m:sup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d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𝑑𝑒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D50A754-B0E3-6084-E2A4-820652653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743" y="5716968"/>
                <a:ext cx="6096698" cy="9271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Picture 33">
            <a:extLst>
              <a:ext uri="{FF2B5EF4-FFF2-40B4-BE49-F238E27FC236}">
                <a16:creationId xmlns:a16="http://schemas.microsoft.com/office/drawing/2014/main" id="{4D0CE376-3A23-89E0-E081-5172767D46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7366" y="3557148"/>
            <a:ext cx="2925980" cy="217489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3264ECA-8401-7DEE-E74E-FFD7EB02B32B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60000"/>
          </a:blip>
          <a:stretch>
            <a:fillRect/>
          </a:stretch>
        </p:blipFill>
        <p:spPr>
          <a:xfrm>
            <a:off x="6847366" y="3557148"/>
            <a:ext cx="2925980" cy="2174891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480CF571-4AC3-A3AB-C6DA-83C6F45CE015}"/>
              </a:ext>
            </a:extLst>
          </p:cNvPr>
          <p:cNvSpPr txBox="1"/>
          <p:nvPr/>
        </p:nvSpPr>
        <p:spPr>
          <a:xfrm>
            <a:off x="5803900" y="6180524"/>
            <a:ext cx="5598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Integration from -5 to 5 gives </a:t>
            </a:r>
            <a:r>
              <a:rPr lang="en-GB" dirty="0" err="1">
                <a:latin typeface="Symbol" panose="05050102010706020507" pitchFamily="18" charset="2"/>
              </a:rPr>
              <a:t>DE</a:t>
            </a:r>
            <a:r>
              <a:rPr lang="en-GB" dirty="0" err="1"/>
              <a:t>i</a:t>
            </a:r>
            <a:r>
              <a:rPr lang="en-GB" dirty="0"/>
              <a:t>=-0.2meV (overlapping</a:t>
            </a:r>
          </a:p>
          <a:p>
            <a:r>
              <a:rPr lang="en-GB" dirty="0"/>
              <a:t>Solid line)</a:t>
            </a:r>
          </a:p>
        </p:txBody>
      </p:sp>
    </p:spTree>
    <p:extLst>
      <p:ext uri="{BB962C8B-B14F-4D97-AF65-F5344CB8AC3E}">
        <p14:creationId xmlns:p14="http://schemas.microsoft.com/office/powerpoint/2010/main" val="2301658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9A007B-2F4F-B421-E93B-928BB1EEDE02}"/>
              </a:ext>
            </a:extLst>
          </p:cNvPr>
          <p:cNvSpPr txBox="1"/>
          <p:nvPr/>
        </p:nvSpPr>
        <p:spPr>
          <a:xfrm>
            <a:off x="460288" y="239319"/>
            <a:ext cx="7536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Validate correct incident energy for mono-vanadium run N15532, use rings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7E57B1-567A-A1D1-E03A-1AD39FB4B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40" y="1308100"/>
            <a:ext cx="4519844" cy="3930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88352C-F728-92ED-6C13-624BD8DA3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147" y="717549"/>
            <a:ext cx="3203204" cy="23809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D11ED7-727D-35C5-D5FF-53B8DF7BA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9170" y="2971502"/>
            <a:ext cx="3158127" cy="234744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E12847C-1E95-1305-5DD4-7BCF1C58E4E6}"/>
              </a:ext>
            </a:extLst>
          </p:cNvPr>
          <p:cNvSpPr txBox="1"/>
          <p:nvPr/>
        </p:nvSpPr>
        <p:spPr>
          <a:xfrm>
            <a:off x="642021" y="5603890"/>
            <a:ext cx="72533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Ei = 201, </a:t>
            </a:r>
            <a:r>
              <a:rPr lang="en-GB" dirty="0" err="1">
                <a:latin typeface="Symbol" panose="05050102010706020507" pitchFamily="18" charset="2"/>
              </a:rPr>
              <a:t>D</a:t>
            </a:r>
            <a:r>
              <a:rPr lang="en-GB" dirty="0" err="1"/>
              <a:t>E</a:t>
            </a:r>
            <a:r>
              <a:rPr lang="en-GB" sz="1600" dirty="0" err="1"/>
              <a:t>i</a:t>
            </a:r>
            <a:r>
              <a:rPr lang="en-GB" dirty="0"/>
              <a:t> = -0.6 integration +-10meV;</a:t>
            </a:r>
          </a:p>
          <a:p>
            <a:endParaRPr lang="en-GB" dirty="0"/>
          </a:p>
          <a:p>
            <a:r>
              <a:rPr lang="en-GB" dirty="0" err="1">
                <a:latin typeface="Symbol" panose="05050102010706020507" pitchFamily="18" charset="2"/>
              </a:rPr>
              <a:t>D</a:t>
            </a:r>
            <a:r>
              <a:rPr lang="en-GB" dirty="0" err="1"/>
              <a:t>E</a:t>
            </a:r>
            <a:r>
              <a:rPr lang="en-GB" sz="1600" dirty="0" err="1"/>
              <a:t>i</a:t>
            </a:r>
            <a:r>
              <a:rPr lang="en-GB" dirty="0"/>
              <a:t> = -0.2 integration +-6meV, 20 low angle spectra (overlapping picture)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BA2A6EE-76BB-A35F-6D1F-419EE53486E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31000"/>
          </a:blip>
          <a:stretch>
            <a:fillRect/>
          </a:stretch>
        </p:blipFill>
        <p:spPr>
          <a:xfrm>
            <a:off x="5259170" y="4542372"/>
            <a:ext cx="3158127" cy="53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493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520BA-20B9-DEC1-8418-036139147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in TOF to error in Ei: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555EE3-5D19-EBC8-8A6A-0E33BE555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1690688"/>
            <a:ext cx="10477500" cy="4610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361104-FB28-E0D3-0905-37807E5E6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1538" y="1690688"/>
            <a:ext cx="186690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861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92A152E4-DD1E-A468-E68C-CB755ED44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8878" y="921049"/>
            <a:ext cx="4435564" cy="316622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9720BDC-E2E9-4316-F79E-1AF1E67B4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51" y="1018545"/>
            <a:ext cx="3657475" cy="31806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9013AB-7417-A86B-6120-F82E083006E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749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Ei from Fe elastic line position in TOF: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883F06-DD67-0E7A-9F9F-813F6BB0A9B5}"/>
              </a:ext>
            </a:extLst>
          </p:cNvPr>
          <p:cNvSpPr txBox="1"/>
          <p:nvPr/>
        </p:nvSpPr>
        <p:spPr>
          <a:xfrm>
            <a:off x="770723" y="1196964"/>
            <a:ext cx="38498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u="sng" dirty="0"/>
              <a:t>Selection of spectra at 6.02+-0.002m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010946-07C2-D34F-DE2B-B8B2E682FE6E}"/>
              </a:ext>
            </a:extLst>
          </p:cNvPr>
          <p:cNvSpPr txBox="1"/>
          <p:nvPr/>
        </p:nvSpPr>
        <p:spPr>
          <a:xfrm>
            <a:off x="5579832" y="2457963"/>
            <a:ext cx="4296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2931</a:t>
            </a:r>
          </a:p>
          <a:p>
            <a:r>
              <a:rPr lang="en-GB" dirty="0"/>
              <a:t>2931.(5-8) – integration (symmetric or </a:t>
            </a:r>
            <a:r>
              <a:rPr lang="en-GB" dirty="0" err="1"/>
              <a:t>hw</a:t>
            </a:r>
            <a:r>
              <a:rPr lang="en-GB" dirty="0"/>
              <a:t>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3B2DB41-9C48-78DA-0EB4-860CF3DB0488}"/>
              </a:ext>
            </a:extLst>
          </p:cNvPr>
          <p:cNvCxnSpPr/>
          <p:nvPr/>
        </p:nvCxnSpPr>
        <p:spPr>
          <a:xfrm flipV="1">
            <a:off x="5862370" y="1327064"/>
            <a:ext cx="0" cy="11286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381DC164-1CB9-A07A-4A20-DEC50EF5D9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437" y="5041911"/>
            <a:ext cx="1128712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015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E882D2F-6601-740D-923C-56E2EF061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569" y="910912"/>
            <a:ext cx="3284097" cy="28559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D3912B2-DC97-60D1-166C-BC3666A60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631" y="1018545"/>
            <a:ext cx="4022192" cy="29897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9013AB-7417-A86B-6120-F82E083006E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7498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Ei from Fe elastic line position in TOF: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883F06-DD67-0E7A-9F9F-813F6BB0A9B5}"/>
              </a:ext>
            </a:extLst>
          </p:cNvPr>
          <p:cNvSpPr txBox="1"/>
          <p:nvPr/>
        </p:nvSpPr>
        <p:spPr>
          <a:xfrm>
            <a:off x="770723" y="1196964"/>
            <a:ext cx="38498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u="sng" dirty="0"/>
              <a:t>Selection of spectra at 6.0+-0.002m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010946-07C2-D34F-DE2B-B8B2E682FE6E}"/>
              </a:ext>
            </a:extLst>
          </p:cNvPr>
          <p:cNvSpPr txBox="1"/>
          <p:nvPr/>
        </p:nvSpPr>
        <p:spPr>
          <a:xfrm>
            <a:off x="5579832" y="2457963"/>
            <a:ext cx="4376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2927</a:t>
            </a:r>
          </a:p>
          <a:p>
            <a:r>
              <a:rPr lang="en-GB" dirty="0"/>
              <a:t>2928; 2929 – integration (symmetric or </a:t>
            </a:r>
            <a:r>
              <a:rPr lang="en-GB" dirty="0" err="1"/>
              <a:t>hw</a:t>
            </a:r>
            <a:r>
              <a:rPr lang="en-GB" dirty="0"/>
              <a:t>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3B2DB41-9C48-78DA-0EB4-860CF3DB0488}"/>
              </a:ext>
            </a:extLst>
          </p:cNvPr>
          <p:cNvCxnSpPr/>
          <p:nvPr/>
        </p:nvCxnSpPr>
        <p:spPr>
          <a:xfrm flipV="1">
            <a:off x="5862370" y="1327064"/>
            <a:ext cx="0" cy="11286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51B9CD07-F5BD-1348-ABB7-040CA24E42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437" y="4777823"/>
            <a:ext cx="1128712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122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1418</TotalTime>
  <Words>169</Words>
  <Application>Microsoft Office PowerPoint</Application>
  <PresentationFormat>Widescreen</PresentationFormat>
  <Paragraphs>27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Cambria Math</vt:lpstr>
      <vt:lpstr>Symbol</vt:lpstr>
      <vt:lpstr>Office Theme</vt:lpstr>
      <vt:lpstr>Monitors signal, run N15835</vt:lpstr>
      <vt:lpstr>PowerPoint Presentation</vt:lpstr>
      <vt:lpstr>PowerPoint Presentation</vt:lpstr>
      <vt:lpstr>Error in TOF to error in Ei: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Buts, Alex (STFC,RAL,ISIS)</dc:creator>
  <cp:lastModifiedBy>Buts, Alex (STFC,RAL,ISIS)</cp:lastModifiedBy>
  <cp:revision>15</cp:revision>
  <dcterms:created xsi:type="dcterms:W3CDTF">2024-09-11T13:28:27Z</dcterms:created>
  <dcterms:modified xsi:type="dcterms:W3CDTF">2024-09-18T13:18:11Z</dcterms:modified>
</cp:coreProperties>
</file>