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12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4BC-852E-49F3-9E7F-26572EC796B4}" type="datetimeFigureOut">
              <a:rPr lang="en-GB" smtClean="0"/>
              <a:t>19/07/2013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50F3-F78D-41BC-B322-51F45FC54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0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4BC-852E-49F3-9E7F-26572EC796B4}" type="datetimeFigureOut">
              <a:rPr lang="en-GB" smtClean="0"/>
              <a:t>19/07/2013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50F3-F78D-41BC-B322-51F45FC54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09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4BC-852E-49F3-9E7F-26572EC796B4}" type="datetimeFigureOut">
              <a:rPr lang="en-GB" smtClean="0"/>
              <a:t>19/07/2013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50F3-F78D-41BC-B322-51F45FC54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8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4BC-852E-49F3-9E7F-26572EC796B4}" type="datetimeFigureOut">
              <a:rPr lang="en-GB" smtClean="0"/>
              <a:t>19/07/2013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50F3-F78D-41BC-B322-51F45FC54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4BC-852E-49F3-9E7F-26572EC796B4}" type="datetimeFigureOut">
              <a:rPr lang="en-GB" smtClean="0"/>
              <a:t>19/07/2013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50F3-F78D-41BC-B322-51F45FC54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1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4BC-852E-49F3-9E7F-26572EC796B4}" type="datetimeFigureOut">
              <a:rPr lang="en-GB" smtClean="0"/>
              <a:t>19/07/2013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50F3-F78D-41BC-B322-51F45FC54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2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4BC-852E-49F3-9E7F-26572EC796B4}" type="datetimeFigureOut">
              <a:rPr lang="en-GB" smtClean="0"/>
              <a:t>19/07/2013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50F3-F78D-41BC-B322-51F45FC54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4BC-852E-49F3-9E7F-26572EC796B4}" type="datetimeFigureOut">
              <a:rPr lang="en-GB" smtClean="0"/>
              <a:t>19/07/2013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50F3-F78D-41BC-B322-51F45FC54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3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4BC-852E-49F3-9E7F-26572EC796B4}" type="datetimeFigureOut">
              <a:rPr lang="en-GB" smtClean="0"/>
              <a:t>19/07/2013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50F3-F78D-41BC-B322-51F45FC54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4BC-852E-49F3-9E7F-26572EC796B4}" type="datetimeFigureOut">
              <a:rPr lang="en-GB" smtClean="0"/>
              <a:t>19/07/2013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50F3-F78D-41BC-B322-51F45FC54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4BC-852E-49F3-9E7F-26572EC796B4}" type="datetimeFigureOut">
              <a:rPr lang="en-GB" smtClean="0"/>
              <a:t>19/07/2013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50F3-F78D-41BC-B322-51F45FC54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5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84BC-852E-49F3-9E7F-26572EC796B4}" type="datetimeFigureOut">
              <a:rPr lang="en-GB" smtClean="0"/>
              <a:t>19/07/2013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50F3-F78D-41BC-B322-51F45FC54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1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65" y="895187"/>
            <a:ext cx="4416491" cy="186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76" y="2672916"/>
            <a:ext cx="4224469" cy="17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9606" y="350658"/>
            <a:ext cx="58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Mono-vanadium, 200 </a:t>
            </a:r>
            <a:r>
              <a:rPr lang="en-GB" dirty="0" err="1" smtClean="0"/>
              <a:t>mev</a:t>
            </a:r>
            <a:r>
              <a:rPr lang="en-GB" dirty="0" smtClean="0"/>
              <a:t> – resolution and quality estimates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59" y="4509120"/>
            <a:ext cx="4352483" cy="183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68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2" y="1124744"/>
            <a:ext cx="8557732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2238" y="147990"/>
            <a:ext cx="366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Cut (2,0,0), direction (0,1,0), branch -</a:t>
            </a:r>
            <a:endParaRPr lang="en-GB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51" y="4365104"/>
            <a:ext cx="2863253" cy="21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97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064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238" y="332656"/>
            <a:ext cx="370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Cut (2,0,0), direction (0,1,0), branch +</a:t>
            </a:r>
            <a:endParaRPr lang="en-GB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51" y="4521920"/>
            <a:ext cx="2863253" cy="21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44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8" y="1052736"/>
            <a:ext cx="8064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82238" y="147990"/>
            <a:ext cx="346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Cut (2,0,0), direction 1,0,0, branch-</a:t>
            </a:r>
            <a:endParaRPr lang="en-GB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04" y="4437112"/>
            <a:ext cx="2594992" cy="194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48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8" y="1557352"/>
            <a:ext cx="8356364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238" y="147990"/>
            <a:ext cx="356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Cut (2,0,0), direction 1,0,0, +branch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91" y="130049"/>
            <a:ext cx="2594992" cy="194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79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14234</TotalTime>
  <Words>46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14</cp:revision>
  <dcterms:created xsi:type="dcterms:W3CDTF">2013-07-19T13:28:29Z</dcterms:created>
  <dcterms:modified xsi:type="dcterms:W3CDTF">2013-07-29T10:43:11Z</dcterms:modified>
</cp:coreProperties>
</file>