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53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N11270</a:t>
            </a:r>
          </a:p>
        </p:txBody>
      </p:sp>
      <p:pic>
        <p:nvPicPr>
          <p:cNvPr id="4" name="Picture 3" descr="A graph of energy transistors&#10;&#10;Description automatically generated">
            <a:extLst>
              <a:ext uri="{FF2B5EF4-FFF2-40B4-BE49-F238E27FC236}">
                <a16:creationId xmlns:a16="http://schemas.microsoft.com/office/drawing/2014/main" id="{FDD03FC6-704A-1AE6-F396-39B6CD7F0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25" y="862090"/>
            <a:ext cx="3965405" cy="3448486"/>
          </a:xfrm>
          <a:prstGeom prst="rect">
            <a:avLst/>
          </a:prstGeom>
        </p:spPr>
      </p:pic>
      <p:pic>
        <p:nvPicPr>
          <p:cNvPr id="6" name="Picture 5" descr="A graph of energy transfer&#10;&#10;Description automatically generated">
            <a:extLst>
              <a:ext uri="{FF2B5EF4-FFF2-40B4-BE49-F238E27FC236}">
                <a16:creationId xmlns:a16="http://schemas.microsoft.com/office/drawing/2014/main" id="{5581BE23-04F0-D6B0-AC55-B178D0592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326" y="735950"/>
            <a:ext cx="3010921" cy="2238028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/>
          <p:nvPr/>
        </p:nvCxnSpPr>
        <p:spPr>
          <a:xfrm>
            <a:off x="8242663" y="2120537"/>
            <a:ext cx="422366" cy="422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013197" y="1783172"/>
            <a:ext cx="237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735mEv</a:t>
            </a:r>
          </a:p>
        </p:txBody>
      </p:sp>
      <p:pic>
        <p:nvPicPr>
          <p:cNvPr id="11" name="Picture 10" descr="A graph of energy transfer&#10;&#10;Description automatically generated">
            <a:extLst>
              <a:ext uri="{FF2B5EF4-FFF2-40B4-BE49-F238E27FC236}">
                <a16:creationId xmlns:a16="http://schemas.microsoft.com/office/drawing/2014/main" id="{534A7BEC-4E5B-FD51-E8DF-FB3F5170D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75" y="3021407"/>
            <a:ext cx="3168631" cy="23552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C1448E-15EB-97C1-F8C8-66A8ABBEB75B}"/>
              </a:ext>
            </a:extLst>
          </p:cNvPr>
          <p:cNvSpPr txBox="1"/>
          <p:nvPr/>
        </p:nvSpPr>
        <p:spPr>
          <a:xfrm>
            <a:off x="1909983" y="1200916"/>
            <a:ext cx="2282997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Some misalignment?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/>
          <p:nvPr/>
        </p:nvCxnSpPr>
        <p:spPr>
          <a:xfrm flipV="1">
            <a:off x="1305658" y="984738"/>
            <a:ext cx="52754" cy="3086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3CBFCE-31E9-ACB3-1606-B9EF8A59480F}"/>
              </a:ext>
            </a:extLst>
          </p:cNvPr>
          <p:cNvCxnSpPr/>
          <p:nvPr/>
        </p:nvCxnSpPr>
        <p:spPr>
          <a:xfrm flipH="1">
            <a:off x="1349619" y="1570248"/>
            <a:ext cx="1701862" cy="935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349619" y="5811244"/>
            <a:ext cx="408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793, so that E</a:t>
            </a:r>
            <a:r>
              <a:rPr lang="en-GB" sz="1600" dirty="0"/>
              <a:t>i</a:t>
            </a:r>
            <a:r>
              <a:rPr lang="en-GB" dirty="0"/>
              <a:t> = 0.01 where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63705A1-563D-0CD7-30AA-DD7DF3DE19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2534" y="5648247"/>
            <a:ext cx="29813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6</cp:revision>
  <dcterms:created xsi:type="dcterms:W3CDTF">2024-09-11T13:28:27Z</dcterms:created>
  <dcterms:modified xsi:type="dcterms:W3CDTF">2024-09-11T15:22:07Z</dcterms:modified>
</cp:coreProperties>
</file>