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>
      <p:cViewPr>
        <p:scale>
          <a:sx n="125" d="100"/>
          <a:sy n="125" d="100"/>
        </p:scale>
        <p:origin x="-58" y="272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09/07/2015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3.png"/><Relationship Id="rId1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21" Type="http://schemas.openxmlformats.org/officeDocument/2006/relationships/image" Target="../media/image46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23" Type="http://schemas.openxmlformats.org/officeDocument/2006/relationships/image" Target="../media/image48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Relationship Id="rId22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6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4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5717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325788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01208" y="594015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85342" y="321504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P?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021288" y="3522818"/>
            <a:ext cx="565391" cy="32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12413</TotalTime>
  <Words>211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Catching N point (½, ½,0)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71</cp:revision>
  <dcterms:created xsi:type="dcterms:W3CDTF">2014-12-23T10:30:38Z</dcterms:created>
  <dcterms:modified xsi:type="dcterms:W3CDTF">2015-07-09T15:19:17Z</dcterms:modified>
</cp:coreProperties>
</file>