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8" autoAdjust="0"/>
  </p:normalViewPr>
  <p:slideViewPr>
    <p:cSldViewPr>
      <p:cViewPr varScale="1">
        <p:scale>
          <a:sx n="92" d="100"/>
          <a:sy n="92" d="100"/>
        </p:scale>
        <p:origin x="-4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1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9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2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0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5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3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2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4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62D1-4640-4083-8F5C-B13D0FD3538F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56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pPr algn="l"/>
            <a:r>
              <a:rPr lang="en-GB" sz="2400" dirty="0" smtClean="0"/>
              <a:t>J0 vs energy Ei400</a:t>
            </a:r>
            <a:br>
              <a:rPr lang="en-GB" sz="2400" dirty="0" smtClean="0"/>
            </a:br>
            <a:r>
              <a:rPr lang="en-GB" sz="2400" dirty="0" smtClean="0"/>
              <a:t>Comparison between common J0 fitted over all directions vs J0 fitter over each direction (r-&lt;100&gt; g-&lt;110&gt; and b-&lt;111&gt;) using combined cuts. Good 2 peak cuts are available only up to </a:t>
            </a:r>
            <a:r>
              <a:rPr lang="en-GB" sz="2400" dirty="0" err="1" smtClean="0"/>
              <a:t>dE</a:t>
            </a:r>
            <a:r>
              <a:rPr lang="en-GB" sz="2400" dirty="0" smtClean="0"/>
              <a:t>=160</a:t>
            </a:r>
            <a:endParaRPr lang="en-GB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1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3312368" cy="1143000"/>
          </a:xfrm>
        </p:spPr>
        <p:txBody>
          <a:bodyPr>
            <a:noAutofit/>
          </a:bodyPr>
          <a:lstStyle/>
          <a:p>
            <a:r>
              <a:rPr lang="en-GB" sz="2400" dirty="0" smtClean="0"/>
              <a:t>Last reliable cuts in 3 directions (</a:t>
            </a:r>
            <a:r>
              <a:rPr lang="en-GB" sz="2400" dirty="0" err="1" smtClean="0"/>
              <a:t>dE</a:t>
            </a:r>
            <a:r>
              <a:rPr lang="en-GB" sz="2400" dirty="0" smtClean="0"/>
              <a:t>=160)</a:t>
            </a:r>
            <a:endParaRPr lang="en-GB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83" y="200389"/>
            <a:ext cx="329449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28" y="4656264"/>
            <a:ext cx="367883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28" y="2348640"/>
            <a:ext cx="351980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&lt;100&gt; :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41185" y="32849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&lt;110&gt; :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211959" y="55515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&lt;111&gt; 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9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Selected cuts in &lt;100&gt; direction</a:t>
            </a:r>
            <a:endParaRPr lang="en-GB" sz="2800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" y="476672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653136"/>
            <a:ext cx="2880000" cy="176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672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64904"/>
            <a:ext cx="2880000" cy="176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2880000" cy="176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1336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80" y="2368589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68642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13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668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08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668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6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60396</TotalTime>
  <Words>32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J0 vs energy Ei400 Comparison between common J0 fitted over all directions vs J0 fitter over each direction (r-&lt;100&gt; g-&lt;110&gt; and b-&lt;111&gt;) using combined cuts. Good 2 peak cuts are available only up to dE=160</vt:lpstr>
      <vt:lpstr>Last reliable cuts in 3 directions (dE=160)</vt:lpstr>
      <vt:lpstr>Selected cuts in &lt;100&gt; direction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7</cp:revision>
  <dcterms:created xsi:type="dcterms:W3CDTF">2018-07-13T14:02:03Z</dcterms:created>
  <dcterms:modified xsi:type="dcterms:W3CDTF">2019-01-03T11:01:58Z</dcterms:modified>
</cp:coreProperties>
</file>