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2B680-4B29-C453-BEC9-AC2395F3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950"/>
            <a:ext cx="4576986" cy="3997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414"/>
          </a:xfrm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833154" y="2860766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F32AD-2F13-1C64-E9E7-4114F54A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11" y="1968136"/>
            <a:ext cx="4576986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4174C86-39B5-CE4B-3129-2D89E503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9" y="1673520"/>
            <a:ext cx="4232245" cy="411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F7F1E-1AF3-C1C1-4F3A-6314B0FE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66" y="839421"/>
            <a:ext cx="2711292" cy="2367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67830" y="2187655"/>
            <a:ext cx="507054" cy="60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1862873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166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37064" y="2143899"/>
            <a:ext cx="49123" cy="327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51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201.2meV,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-0.007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201.2 </a:t>
            </a:r>
            <a:r>
              <a:rPr lang="en-GB" dirty="0" err="1"/>
              <a:t>meV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08DBD1F-F8D2-765A-3964-C7B8775B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677" y="3327054"/>
            <a:ext cx="2787381" cy="24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20</cp:revision>
  <dcterms:created xsi:type="dcterms:W3CDTF">2024-09-11T13:28:27Z</dcterms:created>
  <dcterms:modified xsi:type="dcterms:W3CDTF">2024-09-16T13:35:29Z</dcterms:modified>
</cp:coreProperties>
</file>