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309" r:id="rId4"/>
    <p:sldId id="310" r:id="rId5"/>
    <p:sldId id="311" r:id="rId6"/>
    <p:sldId id="312" r:id="rId7"/>
    <p:sldId id="314" r:id="rId8"/>
    <p:sldId id="315" r:id="rId9"/>
    <p:sldId id="316" r:id="rId10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01" autoAdjust="0"/>
    <p:restoredTop sz="94890" autoAdjust="0"/>
  </p:normalViewPr>
  <p:slideViewPr>
    <p:cSldViewPr>
      <p:cViewPr varScale="1">
        <p:scale>
          <a:sx n="69" d="100"/>
          <a:sy n="69" d="100"/>
        </p:scale>
        <p:origin x="-1320" y="-114"/>
      </p:cViewPr>
      <p:guideLst>
        <p:guide orient="horz" pos="2880"/>
        <p:guide pos="216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E9B2F-430F-4F06-B73A-3E686DF7F97D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85D45-A816-4F96-BEC7-FFCC1ED97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694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3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94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03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10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87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11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21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37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67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7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59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F0B6B-0F34-4B60-AA46-B717113E1AE3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31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18" Type="http://schemas.openxmlformats.org/officeDocument/2006/relationships/image" Target="../media/image19.emf"/><Relationship Id="rId3" Type="http://schemas.openxmlformats.org/officeDocument/2006/relationships/image" Target="../media/image4.emf"/><Relationship Id="rId21" Type="http://schemas.openxmlformats.org/officeDocument/2006/relationships/image" Target="../media/image22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17" Type="http://schemas.openxmlformats.org/officeDocument/2006/relationships/image" Target="../media/image18.emf"/><Relationship Id="rId2" Type="http://schemas.openxmlformats.org/officeDocument/2006/relationships/image" Target="../media/image3.emf"/><Relationship Id="rId16" Type="http://schemas.openxmlformats.org/officeDocument/2006/relationships/image" Target="../media/image17.emf"/><Relationship Id="rId20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5" Type="http://schemas.openxmlformats.org/officeDocument/2006/relationships/image" Target="../media/image16.emf"/><Relationship Id="rId23" Type="http://schemas.openxmlformats.org/officeDocument/2006/relationships/image" Target="../media/image24.emf"/><Relationship Id="rId10" Type="http://schemas.openxmlformats.org/officeDocument/2006/relationships/image" Target="../media/image11.emf"/><Relationship Id="rId19" Type="http://schemas.openxmlformats.org/officeDocument/2006/relationships/image" Target="../media/image20.emf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Relationship Id="rId22" Type="http://schemas.openxmlformats.org/officeDocument/2006/relationships/image" Target="../media/image2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09" y="251520"/>
            <a:ext cx="5238214" cy="85840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96" y="5150693"/>
            <a:ext cx="5286375" cy="27336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1124744" y="6948264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24744" y="6732240"/>
            <a:ext cx="4824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75015" y="624881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270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907063" y="643491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255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548680" y="7884368"/>
            <a:ext cx="5894107" cy="951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916832" y="7236296"/>
            <a:ext cx="3888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95912" y="6915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75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08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94" y="334786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5" y="46786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" y="1907864"/>
            <a:ext cx="1924374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" y="478818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" y="334802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46754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190786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949" y="3368930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478818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622834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097" y="-199524"/>
            <a:ext cx="6172200" cy="667068"/>
          </a:xfrm>
        </p:spPr>
        <p:txBody>
          <a:bodyPr>
            <a:normAutofit/>
          </a:bodyPr>
          <a:lstStyle/>
          <a:p>
            <a:r>
              <a:rPr lang="en-GB" sz="2800" dirty="0" smtClean="0"/>
              <a:t>Catching N point (½, </a:t>
            </a:r>
            <a:r>
              <a:rPr lang="en-GB" sz="2800" dirty="0"/>
              <a:t>½</a:t>
            </a:r>
            <a:r>
              <a:rPr lang="en-GB" sz="2800" dirty="0" smtClean="0"/>
              <a:t>,0)</a:t>
            </a:r>
            <a:endParaRPr lang="en-GB" sz="2800" dirty="0"/>
          </a:p>
        </p:txBody>
      </p:sp>
      <p:sp>
        <p:nvSpPr>
          <p:cNvPr id="4" name="Rectangle 3"/>
          <p:cNvSpPr/>
          <p:nvPr/>
        </p:nvSpPr>
        <p:spPr>
          <a:xfrm>
            <a:off x="404664" y="46754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=200+20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77410" y="394450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=200+20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4664" y="190770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=220+20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60848" y="190770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=220+20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4664" y="334786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=240+20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88840" y="334786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=240+20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4664" y="478802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=260+20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88840" y="478802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=260+20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88840" y="622834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=280+20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716540" y="672138"/>
            <a:ext cx="0" cy="108012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505472" y="672138"/>
            <a:ext cx="0" cy="108012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292112" y="672138"/>
            <a:ext cx="0" cy="108012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067322" y="672138"/>
            <a:ext cx="0" cy="108012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988840" y="994682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973600" y="1202864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977410" y="1422476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965980" y="1634912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977410" y="770434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1965980" y="2222406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1969790" y="3635896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965980" y="2108870"/>
            <a:ext cx="1065262" cy="1080120"/>
            <a:chOff x="1965980" y="672138"/>
            <a:chExt cx="1065262" cy="1080120"/>
          </a:xfrm>
        </p:grpSpPr>
        <p:cxnSp>
          <p:nvCxnSpPr>
            <p:cNvPr id="47" name="Straight Connector 46"/>
            <p:cNvCxnSpPr/>
            <p:nvPr/>
          </p:nvCxnSpPr>
          <p:spPr>
            <a:xfrm flipV="1">
              <a:off x="2716540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250547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229211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206732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988840" y="99468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973600" y="12028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977410" y="1422476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965980" y="163491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1962170" y="3522742"/>
            <a:ext cx="1065262" cy="1080120"/>
            <a:chOff x="1965980" y="672138"/>
            <a:chExt cx="1065262" cy="1080120"/>
          </a:xfrm>
        </p:grpSpPr>
        <p:cxnSp>
          <p:nvCxnSpPr>
            <p:cNvPr id="56" name="Straight Connector 55"/>
            <p:cNvCxnSpPr/>
            <p:nvPr/>
          </p:nvCxnSpPr>
          <p:spPr>
            <a:xfrm flipV="1">
              <a:off x="2716540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250547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229211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206732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988840" y="99468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973600" y="12028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977410" y="1422476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965980" y="163491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962170" y="4992618"/>
            <a:ext cx="1065262" cy="1080120"/>
            <a:chOff x="1965980" y="672138"/>
            <a:chExt cx="1065262" cy="1080120"/>
          </a:xfrm>
        </p:grpSpPr>
        <p:cxnSp>
          <p:nvCxnSpPr>
            <p:cNvPr id="66" name="Straight Connector 65"/>
            <p:cNvCxnSpPr/>
            <p:nvPr/>
          </p:nvCxnSpPr>
          <p:spPr>
            <a:xfrm flipV="1">
              <a:off x="2716540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250547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229211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206732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988840" y="99468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973600" y="12028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977410" y="1422476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965980" y="163491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1965980" y="6428968"/>
            <a:ext cx="1065262" cy="1080120"/>
            <a:chOff x="1965980" y="672138"/>
            <a:chExt cx="1065262" cy="1080120"/>
          </a:xfrm>
        </p:grpSpPr>
        <p:cxnSp>
          <p:nvCxnSpPr>
            <p:cNvPr id="75" name="Straight Connector 74"/>
            <p:cNvCxnSpPr/>
            <p:nvPr/>
          </p:nvCxnSpPr>
          <p:spPr>
            <a:xfrm flipV="1">
              <a:off x="2716540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250547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229211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206732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988840" y="99468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973600" y="12028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977410" y="1422476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965980" y="163491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Connector 113"/>
          <p:cNvCxnSpPr/>
          <p:nvPr/>
        </p:nvCxnSpPr>
        <p:spPr>
          <a:xfrm>
            <a:off x="1973600" y="5102344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977410" y="6545932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16632" y="7524328"/>
            <a:ext cx="1920397" cy="1512168"/>
            <a:chOff x="3740851" y="7596336"/>
            <a:chExt cx="1920397" cy="1512168"/>
          </a:xfrm>
        </p:grpSpPr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851" y="7668504"/>
              <a:ext cx="1920397" cy="144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149080" y="7596336"/>
              <a:ext cx="1008112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dE</a:t>
              </a:r>
              <a:r>
                <a:rPr lang="en-GB" sz="1400" dirty="0" smtClean="0">
                  <a:solidFill>
                    <a:schemeClr val="tx1"/>
                  </a:solidFill>
                </a:rPr>
                <a:t>=300+20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4077072" y="7869128"/>
              <a:ext cx="1065262" cy="1080120"/>
              <a:chOff x="1965980" y="672138"/>
              <a:chExt cx="1065262" cy="1080120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6" name="Straight Connector 115"/>
            <p:cNvCxnSpPr/>
            <p:nvPr/>
          </p:nvCxnSpPr>
          <p:spPr>
            <a:xfrm>
              <a:off x="4080882" y="7981900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652619" y="7524488"/>
            <a:ext cx="1920397" cy="1584016"/>
            <a:chOff x="2084667" y="7524328"/>
            <a:chExt cx="1920397" cy="1584016"/>
          </a:xfrm>
        </p:grpSpPr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667" y="7668344"/>
              <a:ext cx="1920397" cy="144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2420888" y="7524328"/>
              <a:ext cx="1008112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dE</a:t>
              </a:r>
              <a:r>
                <a:rPr lang="en-GB" sz="1400" dirty="0" smtClean="0">
                  <a:solidFill>
                    <a:schemeClr val="tx1"/>
                  </a:solidFill>
                </a:rPr>
                <a:t>=320+20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2417078" y="7869128"/>
              <a:ext cx="1065262" cy="1080120"/>
              <a:chOff x="328846" y="7869128"/>
              <a:chExt cx="1065262" cy="1080120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328846" y="7869128"/>
                <a:ext cx="1065262" cy="1080120"/>
                <a:chOff x="1965980" y="672138"/>
                <a:chExt cx="1065262" cy="1080120"/>
              </a:xfrm>
            </p:grpSpPr>
            <p:cxnSp>
              <p:nvCxnSpPr>
                <p:cNvPr id="93" name="Straight Connector 92"/>
                <p:cNvCxnSpPr/>
                <p:nvPr/>
              </p:nvCxnSpPr>
              <p:spPr>
                <a:xfrm flipV="1">
                  <a:off x="2716540" y="672138"/>
                  <a:ext cx="0" cy="108012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V="1">
                  <a:off x="2505472" y="672138"/>
                  <a:ext cx="0" cy="108012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flipV="1">
                  <a:off x="2292112" y="672138"/>
                  <a:ext cx="0" cy="108012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flipV="1">
                  <a:off x="2067322" y="672138"/>
                  <a:ext cx="0" cy="108012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1988840" y="994682"/>
                  <a:ext cx="1042402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1973600" y="1202864"/>
                  <a:ext cx="1042402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1977410" y="1422476"/>
                  <a:ext cx="1042402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1965980" y="1634912"/>
                  <a:ext cx="1042402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7" name="Straight Connector 116"/>
              <p:cNvCxnSpPr/>
              <p:nvPr/>
            </p:nvCxnSpPr>
            <p:spPr>
              <a:xfrm>
                <a:off x="340276" y="79826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3212976" y="7524488"/>
            <a:ext cx="1920397" cy="1584016"/>
            <a:chOff x="44624" y="7524328"/>
            <a:chExt cx="1920397" cy="1584016"/>
          </a:xfrm>
        </p:grpSpPr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24" y="7668344"/>
              <a:ext cx="1920397" cy="144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Rectangle 26"/>
            <p:cNvSpPr/>
            <p:nvPr/>
          </p:nvSpPr>
          <p:spPr>
            <a:xfrm>
              <a:off x="332656" y="7524328"/>
              <a:ext cx="1008112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dE</a:t>
              </a:r>
              <a:r>
                <a:rPr lang="en-GB" sz="1400" dirty="0" smtClean="0">
                  <a:solidFill>
                    <a:schemeClr val="tx1"/>
                  </a:solidFill>
                </a:rPr>
                <a:t>=340+20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377994" y="7872938"/>
              <a:ext cx="1065262" cy="1080120"/>
              <a:chOff x="1965980" y="672138"/>
              <a:chExt cx="1065262" cy="1080120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Connector 117"/>
            <p:cNvCxnSpPr/>
            <p:nvPr/>
          </p:nvCxnSpPr>
          <p:spPr>
            <a:xfrm>
              <a:off x="404664" y="7983428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336466" y="4988808"/>
            <a:ext cx="1065262" cy="1080120"/>
            <a:chOff x="328846" y="7869128"/>
            <a:chExt cx="1065262" cy="1080120"/>
          </a:xfrm>
        </p:grpSpPr>
        <p:grpSp>
          <p:nvGrpSpPr>
            <p:cNvPr id="121" name="Group 120"/>
            <p:cNvGrpSpPr/>
            <p:nvPr/>
          </p:nvGrpSpPr>
          <p:grpSpPr>
            <a:xfrm>
              <a:off x="328846" y="7869128"/>
              <a:ext cx="1065262" cy="1080120"/>
              <a:chOff x="1965980" y="672138"/>
              <a:chExt cx="1065262" cy="1080120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Straight Connector 121"/>
            <p:cNvCxnSpPr/>
            <p:nvPr/>
          </p:nvCxnSpPr>
          <p:spPr>
            <a:xfrm>
              <a:off x="340276" y="79826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344086" y="2108488"/>
            <a:ext cx="1065262" cy="1080120"/>
            <a:chOff x="328846" y="7869128"/>
            <a:chExt cx="1065262" cy="1080120"/>
          </a:xfrm>
        </p:grpSpPr>
        <p:grpSp>
          <p:nvGrpSpPr>
            <p:cNvPr id="132" name="Group 131"/>
            <p:cNvGrpSpPr/>
            <p:nvPr/>
          </p:nvGrpSpPr>
          <p:grpSpPr>
            <a:xfrm>
              <a:off x="328846" y="7869128"/>
              <a:ext cx="1065262" cy="1080120"/>
              <a:chOff x="1965980" y="672138"/>
              <a:chExt cx="1065262" cy="108012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Straight Connector 132"/>
            <p:cNvCxnSpPr/>
            <p:nvPr/>
          </p:nvCxnSpPr>
          <p:spPr>
            <a:xfrm>
              <a:off x="340276" y="79826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/>
          <p:cNvGrpSpPr/>
          <p:nvPr/>
        </p:nvGrpSpPr>
        <p:grpSpPr>
          <a:xfrm>
            <a:off x="344086" y="3548648"/>
            <a:ext cx="1065262" cy="1080120"/>
            <a:chOff x="328846" y="7869128"/>
            <a:chExt cx="1065262" cy="1080120"/>
          </a:xfrm>
        </p:grpSpPr>
        <p:grpSp>
          <p:nvGrpSpPr>
            <p:cNvPr id="145" name="Group 144"/>
            <p:cNvGrpSpPr/>
            <p:nvPr/>
          </p:nvGrpSpPr>
          <p:grpSpPr>
            <a:xfrm>
              <a:off x="328846" y="7869128"/>
              <a:ext cx="1065262" cy="1080120"/>
              <a:chOff x="1965980" y="672138"/>
              <a:chExt cx="1065262" cy="108012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340276" y="79826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332656" y="672138"/>
            <a:ext cx="1065262" cy="1080120"/>
            <a:chOff x="328846" y="7869128"/>
            <a:chExt cx="1065262" cy="1080120"/>
          </a:xfrm>
        </p:grpSpPr>
        <p:grpSp>
          <p:nvGrpSpPr>
            <p:cNvPr id="167" name="Group 166"/>
            <p:cNvGrpSpPr/>
            <p:nvPr/>
          </p:nvGrpSpPr>
          <p:grpSpPr>
            <a:xfrm>
              <a:off x="328846" y="7869128"/>
              <a:ext cx="1065262" cy="1080120"/>
              <a:chOff x="1965980" y="672138"/>
              <a:chExt cx="1065262" cy="1080120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Straight Connector 167"/>
            <p:cNvCxnSpPr/>
            <p:nvPr/>
          </p:nvCxnSpPr>
          <p:spPr>
            <a:xfrm>
              <a:off x="340276" y="79826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94" y="1928930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2" name="Rectangle 181"/>
          <p:cNvSpPr/>
          <p:nvPr/>
        </p:nvSpPr>
        <p:spPr>
          <a:xfrm>
            <a:off x="3717032" y="1619672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=220+20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3645024" y="334786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=240+20</a:t>
            </a:r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94" y="478802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6" name="Rectangle 185"/>
          <p:cNvSpPr/>
          <p:nvPr/>
        </p:nvSpPr>
        <p:spPr>
          <a:xfrm>
            <a:off x="3717032" y="4716016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=260+20</a:t>
            </a:r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94" y="6192260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8" name="Rectangle 187"/>
          <p:cNvSpPr/>
          <p:nvPr/>
        </p:nvSpPr>
        <p:spPr>
          <a:xfrm>
            <a:off x="3717032" y="6156176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=280+20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4354781" y="1547664"/>
            <a:ext cx="0" cy="59614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168" y="6192260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4" name="Straight Connector 193"/>
          <p:cNvCxnSpPr/>
          <p:nvPr/>
        </p:nvCxnSpPr>
        <p:spPr>
          <a:xfrm>
            <a:off x="6021288" y="6372200"/>
            <a:ext cx="0" cy="109536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3789040" y="6751512"/>
            <a:ext cx="238464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3765416" y="7232486"/>
            <a:ext cx="238464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979" y="46754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979" y="190786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168" y="4650513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3" name="Rectangle 192"/>
          <p:cNvSpPr/>
          <p:nvPr/>
        </p:nvSpPr>
        <p:spPr>
          <a:xfrm>
            <a:off x="5316161" y="6093415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=360+20</a:t>
            </a:r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176" y="7668344"/>
            <a:ext cx="1837358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17291" y="7818952"/>
            <a:ext cx="9797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FF0000"/>
                </a:solidFill>
              </a:rPr>
              <a:t>Removed</a:t>
            </a:r>
            <a:r>
              <a:rPr lang="en-GB" sz="700" dirty="0" smtClean="0"/>
              <a:t> </a:t>
            </a:r>
            <a:r>
              <a:rPr lang="en-GB" sz="700" dirty="0" smtClean="0">
                <a:solidFill>
                  <a:srgbClr val="FF0000"/>
                </a:solidFill>
              </a:rPr>
              <a:t>background</a:t>
            </a:r>
            <a:endParaRPr lang="en-GB" sz="7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22" y="14539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Ei</a:t>
            </a:r>
            <a:r>
              <a:rPr lang="en-GB" dirty="0" smtClean="0"/>
              <a:t>=401</a:t>
            </a:r>
            <a:endParaRPr lang="en-GB" dirty="0"/>
          </a:p>
        </p:txBody>
      </p:sp>
      <p:sp>
        <p:nvSpPr>
          <p:cNvPr id="177" name="TextBox 176"/>
          <p:cNvSpPr txBox="1"/>
          <p:nvPr/>
        </p:nvSpPr>
        <p:spPr>
          <a:xfrm>
            <a:off x="2003521" y="16913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Ei</a:t>
            </a:r>
            <a:r>
              <a:rPr lang="en-GB" dirty="0" smtClean="0"/>
              <a:t>=787</a:t>
            </a:r>
            <a:endParaRPr lang="en-GB" dirty="0"/>
          </a:p>
        </p:txBody>
      </p:sp>
      <p:sp>
        <p:nvSpPr>
          <p:cNvPr id="178" name="TextBox 177"/>
          <p:cNvSpPr txBox="1"/>
          <p:nvPr/>
        </p:nvSpPr>
        <p:spPr>
          <a:xfrm>
            <a:off x="3836887" y="110632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Ei</a:t>
            </a:r>
            <a:r>
              <a:rPr lang="en-GB" dirty="0" smtClean="0"/>
              <a:t>=787</a:t>
            </a:r>
            <a:endParaRPr lang="en-GB" dirty="0"/>
          </a:p>
        </p:txBody>
      </p:sp>
      <p:sp>
        <p:nvSpPr>
          <p:cNvPr id="179" name="TextBox 178"/>
          <p:cNvSpPr txBox="1"/>
          <p:nvPr/>
        </p:nvSpPr>
        <p:spPr>
          <a:xfrm>
            <a:off x="524519" y="708298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Ei</a:t>
            </a:r>
            <a:r>
              <a:rPr lang="en-GB" dirty="0" smtClean="0"/>
              <a:t>=787</a:t>
            </a:r>
            <a:endParaRPr lang="en-GB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5931862" y="3743377"/>
            <a:ext cx="667279" cy="1278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 rot="2700000">
            <a:off x="2437207" y="4048512"/>
            <a:ext cx="318881" cy="31888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Rectangle 180"/>
          <p:cNvSpPr/>
          <p:nvPr/>
        </p:nvSpPr>
        <p:spPr>
          <a:xfrm rot="2700000">
            <a:off x="2458487" y="5480045"/>
            <a:ext cx="318881" cy="31888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/>
          <p:cNvSpPr/>
          <p:nvPr/>
        </p:nvSpPr>
        <p:spPr>
          <a:xfrm rot="2700000">
            <a:off x="2445787" y="6923380"/>
            <a:ext cx="318881" cy="31888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184"/>
          <p:cNvSpPr/>
          <p:nvPr/>
        </p:nvSpPr>
        <p:spPr>
          <a:xfrm rot="2700000">
            <a:off x="2468012" y="8363540"/>
            <a:ext cx="318881" cy="31888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780928" y="4808930"/>
            <a:ext cx="515966" cy="771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38666" y="467536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</a:t>
            </a:r>
            <a:endParaRPr lang="en-GB" dirty="0"/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168" y="3420032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277578" y="3220157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Symbol" panose="05050102010706020507" pitchFamily="18" charset="2"/>
              </a:rPr>
              <a:t>P</a:t>
            </a:r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-no</a:t>
            </a:r>
          </a:p>
          <a:p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spur</a:t>
            </a:r>
            <a:endParaRPr lang="en-GB" sz="1400" dirty="0">
              <a:latin typeface="Symbol" panose="05050102010706020507" pitchFamily="18" charset="2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5814228" y="4020692"/>
            <a:ext cx="162278" cy="9203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085184" y="4107952"/>
            <a:ext cx="1656184" cy="955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H="1">
            <a:off x="5113746" y="4211960"/>
            <a:ext cx="1656184" cy="955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H="1">
            <a:off x="5099441" y="4011136"/>
            <a:ext cx="1656184" cy="955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5814227" y="3535392"/>
            <a:ext cx="1" cy="117109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5976505" y="3507370"/>
            <a:ext cx="1" cy="117109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Arrow Connector 1046"/>
          <p:cNvCxnSpPr/>
          <p:nvPr/>
        </p:nvCxnSpPr>
        <p:spPr>
          <a:xfrm flipV="1">
            <a:off x="4941168" y="4062802"/>
            <a:ext cx="990694" cy="797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TextBox 1047"/>
          <p:cNvSpPr txBox="1"/>
          <p:nvPr/>
        </p:nvSpPr>
        <p:spPr>
          <a:xfrm>
            <a:off x="4757850" y="465051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354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0" y="6948464"/>
            <a:ext cx="619709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51" y="5089968"/>
            <a:ext cx="6243751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48" y="35496"/>
            <a:ext cx="6172200" cy="576064"/>
          </a:xfrm>
        </p:spPr>
        <p:txBody>
          <a:bodyPr>
            <a:normAutofit/>
          </a:bodyPr>
          <a:lstStyle/>
          <a:p>
            <a:r>
              <a:rPr lang="en-GB" sz="2000" dirty="0" smtClean="0"/>
              <a:t>[1,-1,0] fitting with J0</a:t>
            </a:r>
            <a:endParaRPr lang="en-GB" sz="200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41" y="539552"/>
            <a:ext cx="2881719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1" y="2772040"/>
            <a:ext cx="2881719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09988" y="562063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Ei45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093823" y="747913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Ei65</a:t>
            </a:r>
            <a:endParaRPr lang="en-GB" dirty="0"/>
          </a:p>
        </p:txBody>
      </p:sp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282" y="683568"/>
            <a:ext cx="2881718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956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749432"/>
          </a:xfrm>
        </p:spPr>
        <p:txBody>
          <a:bodyPr>
            <a:normAutofit/>
          </a:bodyPr>
          <a:lstStyle/>
          <a:p>
            <a:r>
              <a:rPr lang="en-GB" sz="2400" dirty="0" smtClean="0"/>
              <a:t>Lost intensity in GN direction (000-&gt;1/2,1/2,0)?</a:t>
            </a:r>
            <a:endParaRPr lang="en-GB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32" y="1151684"/>
            <a:ext cx="3265878" cy="244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575" y="1008824"/>
            <a:ext cx="3408785" cy="255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32" y="3851920"/>
            <a:ext cx="3715767" cy="323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89040" y="3667254"/>
            <a:ext cx="59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DFT:</a:t>
            </a:r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007" y="4067944"/>
            <a:ext cx="3305815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9024" y="6516215"/>
            <a:ext cx="282109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200" dirty="0" smtClean="0"/>
              <a:t>Removed </a:t>
            </a:r>
            <a:r>
              <a:rPr lang="en-GB" sz="1200" dirty="0" err="1" smtClean="0"/>
              <a:t>bg</a:t>
            </a:r>
            <a:r>
              <a:rPr lang="en-GB" sz="1200" dirty="0" smtClean="0"/>
              <a:t> in [-3-2.5] range, fixed </a:t>
            </a:r>
            <a:r>
              <a:rPr lang="en-GB" sz="1200" dirty="0" err="1" smtClean="0"/>
              <a:t>MagFF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522714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46140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Ei</a:t>
            </a:r>
            <a:r>
              <a:rPr lang="en-GB" dirty="0" smtClean="0"/>
              <a:t>=800 overview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792" y="3491880"/>
            <a:ext cx="3362004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371" y="899592"/>
            <a:ext cx="3362005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391" y="6149560"/>
            <a:ext cx="3001964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33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00" y="827584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84784" y="68356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dE</a:t>
            </a:r>
            <a:r>
              <a:rPr lang="en-GB" dirty="0" smtClean="0"/>
              <a:t>=50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412776" y="323528"/>
            <a:ext cx="2907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Incident Energy -&gt;</a:t>
            </a:r>
            <a:r>
              <a:rPr lang="en-GB" dirty="0" err="1" smtClean="0"/>
              <a:t>Ei</a:t>
            </a:r>
            <a:r>
              <a:rPr lang="en-GB" dirty="0" smtClean="0"/>
              <a:t>=401mEv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16" y="4922748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73560" y="481855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dE</a:t>
            </a:r>
            <a:r>
              <a:rPr lang="en-GB" dirty="0" smtClean="0"/>
              <a:t>=70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8425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20" y="595236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4586211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40768" y="314236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dE</a:t>
            </a:r>
            <a:r>
              <a:rPr lang="en-GB" dirty="0" smtClean="0"/>
              <a:t>=90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268760" y="449070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dE</a:t>
            </a:r>
            <a:r>
              <a:rPr lang="en-GB" dirty="0" smtClean="0"/>
              <a:t>=110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6155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40768" y="31423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dE</a:t>
            </a:r>
            <a:r>
              <a:rPr lang="en-GB" dirty="0" smtClean="0"/>
              <a:t>=130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684391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68760" y="449070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dE</a:t>
            </a:r>
            <a:r>
              <a:rPr lang="en-GB" dirty="0" smtClean="0"/>
              <a:t>=150</a:t>
            </a: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4837972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3966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77" y="602155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78" y="4788024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20876" y="460335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dE</a:t>
            </a:r>
            <a:r>
              <a:rPr lang="en-GB" dirty="0" smtClean="0"/>
              <a:t>=170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64704" y="25152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dE</a:t>
            </a:r>
            <a:r>
              <a:rPr lang="en-GB" smtClean="0"/>
              <a:t>=160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9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296467</TotalTime>
  <Words>86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Catching N point (½, ½,0)</vt:lpstr>
      <vt:lpstr>[1,-1,0] fitting with J0</vt:lpstr>
      <vt:lpstr>Lost intensity in GN direction (000-&gt;1/2,1/2,0)?</vt:lpstr>
      <vt:lpstr>Ei=800 overview</vt:lpstr>
      <vt:lpstr>PowerPoint Presentation</vt:lpstr>
      <vt:lpstr>PowerPoint Presentation</vt:lpstr>
      <vt:lpstr>PowerPoint Presentation</vt:lpstr>
      <vt:lpstr>PowerPoint Presentation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Buts, Alex (STFC,RAL,ISIS)</dc:creator>
  <cp:lastModifiedBy>Buts, Alex (STFC,RAL,ISIS)</cp:lastModifiedBy>
  <cp:revision>309</cp:revision>
  <dcterms:created xsi:type="dcterms:W3CDTF">2014-12-23T10:30:38Z</dcterms:created>
  <dcterms:modified xsi:type="dcterms:W3CDTF">2018-07-18T10:14:47Z</dcterms:modified>
</cp:coreProperties>
</file>