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87E6-CA51-27A0-4759-7042D3CF3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E492A-7CCB-8615-0A8E-FC289AC80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4CC8-C2BB-0FCB-FB8A-F08E1F97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5A4-CCEC-412E-B0C9-12201CFA57CD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FA41E-3E58-2A21-4BD2-FD4ED520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0140-EE80-C4AD-41FE-0EE091B6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FF91-557E-4ED2-9041-F4E9A0538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2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715F-09E4-61F0-8BA8-94465D2F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E8DBE-9729-B4F6-A068-85230DCC9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44403-1E6C-0EBB-F81B-DAA8C8B2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5A4-CCEC-412E-B0C9-12201CFA57CD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9BA08-5220-44F4-E535-F7428A0F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8D74-B75C-A60D-87D6-0AE0D6B8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FF91-557E-4ED2-9041-F4E9A0538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49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6E0412-6D84-0136-828D-15E042EF3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E9F19-51EE-4E96-C908-BE987317F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2937-BB7D-D494-8B37-B1E64324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5A4-CCEC-412E-B0C9-12201CFA57CD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30D77-D291-1D50-D0A7-D4BAC8E6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51F2-D805-E2D6-8C62-429C370A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FF91-557E-4ED2-9041-F4E9A0538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7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62CB-8888-E9B3-CCB7-3431B654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B242-22D2-DAAA-E1C5-DEEF29C6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FA582-2488-7B57-776E-3220588D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5A4-CCEC-412E-B0C9-12201CFA57CD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D9569-E170-BD06-A4E9-38288A87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D424-6A97-D13B-E0A8-58E3E605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FF91-557E-4ED2-9041-F4E9A0538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95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D3A4-8C92-AB12-B7EF-E8DE0460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1D360-BA92-9D82-89C4-18B4F260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3DC43-7D3A-5C0B-2B7D-0714434D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5A4-CCEC-412E-B0C9-12201CFA57CD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2022A-A0A1-8CE1-5252-33C00907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D3F0C-115B-CA43-FD18-F9EC69F0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FF91-557E-4ED2-9041-F4E9A0538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4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AEB3-C27E-1F9E-FE27-0D97D49E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FEDE-A1E8-04AF-D7B6-7429DC6B4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56549-E81C-0245-BA45-BF1940248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426FC-233D-CAC4-93C0-B803CA95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5A4-CCEC-412E-B0C9-12201CFA57CD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DB117-20E4-75A5-417C-29813A12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480D6-4680-D776-C5CE-E6190794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FF91-557E-4ED2-9041-F4E9A0538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09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2D5A-1733-DA6F-C9BE-3E4995883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97031-9B8B-D3A8-71D3-EB1771432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A1315-B9FD-A63A-AFB4-3A1E7C3BB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D6034D-9DE3-590D-95FA-73FD28214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77B28-ABFF-8257-098B-E66A1F2DE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9D040-3E27-59CA-D24A-00C5D49B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5A4-CCEC-412E-B0C9-12201CFA57CD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2B938-490E-EF07-1CF9-129E46F2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D0FF0-941C-152E-8E9E-023D5082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FF91-557E-4ED2-9041-F4E9A0538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40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90AF-A3A1-DEB7-69F5-CF57F848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5A424-F588-45F6-6A1E-10803E0F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5A4-CCEC-412E-B0C9-12201CFA57CD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3A689-3A9F-3A4A-F200-4F18D6FB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D0DB2-4CF6-44C1-AC68-C7F78C88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FF91-557E-4ED2-9041-F4E9A0538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36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2123A-FCFD-977A-8DD6-5C7E970C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5A4-CCEC-412E-B0C9-12201CFA57CD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F8381-DF18-C6B5-DF2C-AC2AE1E1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BC905-26E9-283E-FBD9-18A74D50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FF91-557E-4ED2-9041-F4E9A0538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42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B0B3-70E5-9F34-7052-CDEDBEBD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29A6-AEA7-98DD-3526-79453D41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5B9D9-5945-434C-1349-AA2DCC9CA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43D1D-567F-4D15-30EB-0D5C76E6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5A4-CCEC-412E-B0C9-12201CFA57CD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BD192-313C-ED07-3630-C6675A0D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3EB16-91AE-D50B-8568-43839232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FF91-557E-4ED2-9041-F4E9A0538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686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5EDF-3A68-89F6-312B-D89E290A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70A07-1395-E9CB-FC97-92C72D367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1025C-EB1B-486E-0230-8E8FC3CE4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9EEC2-8CAB-45FD-3CBE-2805C707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25A4-CCEC-412E-B0C9-12201CFA57CD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509EF-5794-C1CE-3B97-2B6CC5FF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00D3E-4730-98FF-DD76-B4829B08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FF91-557E-4ED2-9041-F4E9A0538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68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FB06C-E9E6-7163-C0AB-D8093D80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DCC65-A9E9-D179-1268-598327965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F2798-555F-30D4-1DD0-7A0AD5159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C825A4-CCEC-412E-B0C9-12201CFA57CD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BD654-1D2B-3CEF-B187-63EB11584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1D897-3F3A-4923-95ED-B198361E6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2EFF91-557E-4ED2-9041-F4E9A0538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03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8BF06B-6918-A66D-5AC9-116E9906C76A}"/>
              </a:ext>
            </a:extLst>
          </p:cNvPr>
          <p:cNvSpPr txBox="1"/>
          <p:nvPr/>
        </p:nvSpPr>
        <p:spPr>
          <a:xfrm>
            <a:off x="1107347" y="381699"/>
            <a:ext cx="203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Fe_ei800; 100mEv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0CBFB3-2896-63A8-3B31-F4BC2F547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17" y="795381"/>
            <a:ext cx="3814894" cy="2861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3D95C02-99B5-DF72-2070-9F38B5D77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84" y="3865228"/>
            <a:ext cx="3712827" cy="27846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0E3E99-C4F7-9C52-D014-FBB641D91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410" y="3705313"/>
            <a:ext cx="4203583" cy="31526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62CED1-15DE-D843-9513-C378E3A8E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936" y="297810"/>
            <a:ext cx="4543337" cy="340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8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5FA56-21FF-1739-7DFB-9C91FB192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1003B3-833E-7986-CDFA-7890878221D5}"/>
              </a:ext>
            </a:extLst>
          </p:cNvPr>
          <p:cNvSpPr txBox="1"/>
          <p:nvPr/>
        </p:nvSpPr>
        <p:spPr>
          <a:xfrm>
            <a:off x="1107347" y="381699"/>
            <a:ext cx="203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Fe_ei800; 200mEv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7740B2-3F56-BF09-6237-FE0B592E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1" y="751031"/>
            <a:ext cx="3995257" cy="29964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1E08FB-723D-4B82-118C-319C8CDAA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19" y="3801261"/>
            <a:ext cx="3848449" cy="28863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7C6EE8-F117-032F-6A8C-90081761A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06" y="433081"/>
            <a:ext cx="4044193" cy="30331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B9A371-9CDC-DAB1-4BF7-D204D4189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330" y="3700070"/>
            <a:ext cx="3633132" cy="272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41672-85BC-6DAE-D9AB-AB34C1F58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B3C264-9F49-1A84-3162-551734CA8152}"/>
              </a:ext>
            </a:extLst>
          </p:cNvPr>
          <p:cNvSpPr txBox="1"/>
          <p:nvPr/>
        </p:nvSpPr>
        <p:spPr>
          <a:xfrm>
            <a:off x="1107347" y="381699"/>
            <a:ext cx="203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Fe_ei800; 300mEv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601ED-9641-45F8-C2FE-CDD905A7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2" y="751031"/>
            <a:ext cx="3777143" cy="283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963D7F-3DF9-3DAB-6DD7-ACA6DD414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42" y="3583888"/>
            <a:ext cx="4164846" cy="3123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0CD849-EE84-213D-1E6E-1F0A3813F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273" y="381699"/>
            <a:ext cx="4604858" cy="3453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1C3D2B-5D5A-8C22-BD0C-5568954F1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721" y="3775045"/>
            <a:ext cx="4067961" cy="30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8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4</cp:revision>
  <dcterms:created xsi:type="dcterms:W3CDTF">2025-04-09T09:28:53Z</dcterms:created>
  <dcterms:modified xsi:type="dcterms:W3CDTF">2025-04-09T11:36:59Z</dcterms:modified>
</cp:coreProperties>
</file>