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9" r:id="rId3"/>
    <p:sldId id="309" r:id="rId4"/>
    <p:sldId id="310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01" autoAdjust="0"/>
    <p:restoredTop sz="94890" autoAdjust="0"/>
  </p:normalViewPr>
  <p:slideViewPr>
    <p:cSldViewPr>
      <p:cViewPr>
        <p:scale>
          <a:sx n="125" d="100"/>
          <a:sy n="125" d="100"/>
        </p:scale>
        <p:origin x="-2472" y="360"/>
      </p:cViewPr>
      <p:guideLst>
        <p:guide orient="horz" pos="2880"/>
        <p:guide pos="2160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E9B2F-430F-4F06-B73A-3E686DF7F97D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85D45-A816-4F96-BEC7-FFCC1ED9762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7694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3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0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87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0B6B-0F34-4B60-AA46-B717113E1AE3}" type="datetimeFigureOut">
              <a:rPr lang="en-GB" smtClean="0"/>
              <a:t>23/03/2018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emf"/><Relationship Id="rId3" Type="http://schemas.openxmlformats.org/officeDocument/2006/relationships/image" Target="../media/image4.emf"/><Relationship Id="rId21" Type="http://schemas.openxmlformats.org/officeDocument/2006/relationships/image" Target="../media/image22.emf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20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23" Type="http://schemas.openxmlformats.org/officeDocument/2006/relationships/image" Target="../media/image24.emf"/><Relationship Id="rId10" Type="http://schemas.openxmlformats.org/officeDocument/2006/relationships/image" Target="../media/image11.emf"/><Relationship Id="rId19" Type="http://schemas.openxmlformats.org/officeDocument/2006/relationships/image" Target="../media/image20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Relationship Id="rId22" Type="http://schemas.openxmlformats.org/officeDocument/2006/relationships/image" Target="../media/image2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emf"/><Relationship Id="rId4" Type="http://schemas.openxmlformats.org/officeDocument/2006/relationships/image" Target="../media/image3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09" y="251520"/>
            <a:ext cx="5238214" cy="8584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5150693"/>
            <a:ext cx="5286375" cy="27336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124744" y="6948264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4744" y="6732240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5015" y="62488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270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907063" y="64349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255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48680" y="7884368"/>
            <a:ext cx="5894107" cy="951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16832" y="723629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5912" y="6915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0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334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" y="46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" y="1907864"/>
            <a:ext cx="1924374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334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949" y="336893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62283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97" y="-199524"/>
            <a:ext cx="6172200" cy="66706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Catching N point (½, </a:t>
            </a:r>
            <a:r>
              <a:rPr lang="en-GB" sz="2800" dirty="0"/>
              <a:t>½</a:t>
            </a:r>
            <a:r>
              <a:rPr lang="en-GB" sz="2800" dirty="0" smtClean="0"/>
              <a:t>,0)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404664" y="4675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7410" y="394450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64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0848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466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8840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4664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8840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8840" y="62283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16540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0547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9211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6732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88840" y="99468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73600" y="120286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77410" y="142247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65980" y="163491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77410" y="77043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965980" y="222240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969790" y="363589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965980" y="2108870"/>
            <a:ext cx="1065262" cy="1080120"/>
            <a:chOff x="1965980" y="672138"/>
            <a:chExt cx="1065262" cy="1080120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962170" y="3522742"/>
            <a:ext cx="1065262" cy="1080120"/>
            <a:chOff x="1965980" y="672138"/>
            <a:chExt cx="1065262" cy="1080120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962170" y="4992618"/>
            <a:ext cx="1065262" cy="1080120"/>
            <a:chOff x="1965980" y="672138"/>
            <a:chExt cx="1065262" cy="1080120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965980" y="6428968"/>
            <a:ext cx="1065262" cy="1080120"/>
            <a:chOff x="1965980" y="672138"/>
            <a:chExt cx="1065262" cy="1080120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>
            <a:off x="1973600" y="510234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977410" y="654593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16632" y="7524328"/>
            <a:ext cx="1920397" cy="1512168"/>
            <a:chOff x="3740851" y="7596336"/>
            <a:chExt cx="1920397" cy="1512168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851" y="766850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149080" y="7596336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=300+20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077072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Connector 115"/>
            <p:cNvCxnSpPr/>
            <p:nvPr/>
          </p:nvCxnSpPr>
          <p:spPr>
            <a:xfrm>
              <a:off x="4080882" y="7981900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652619" y="7524488"/>
            <a:ext cx="1920397" cy="1584016"/>
            <a:chOff x="2084667" y="7524328"/>
            <a:chExt cx="1920397" cy="1584016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667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420888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=320+20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417078" y="7869128"/>
              <a:ext cx="1065262" cy="1080120"/>
              <a:chOff x="328846" y="7869128"/>
              <a:chExt cx="1065262" cy="1080120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328846" y="7869128"/>
                <a:ext cx="1065262" cy="1080120"/>
                <a:chOff x="1965980" y="672138"/>
                <a:chExt cx="1065262" cy="108012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716540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250547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229211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206732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988840" y="99468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973600" y="1202864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977410" y="1422476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1965980" y="163491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340276" y="79826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3212976" y="7524488"/>
            <a:ext cx="1920397" cy="1584016"/>
            <a:chOff x="44624" y="7524328"/>
            <a:chExt cx="1920397" cy="1584016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4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332656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=340+20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77994" y="7872938"/>
              <a:ext cx="1065262" cy="1080120"/>
              <a:chOff x="1965980" y="672138"/>
              <a:chExt cx="1065262" cy="108012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404664" y="7983428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36466" y="4988808"/>
            <a:ext cx="1065262" cy="1080120"/>
            <a:chOff x="328846" y="7869128"/>
            <a:chExt cx="1065262" cy="1080120"/>
          </a:xfrm>
        </p:grpSpPr>
        <p:grpSp>
          <p:nvGrpSpPr>
            <p:cNvPr id="121" name="Group 120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44086" y="2108488"/>
            <a:ext cx="1065262" cy="1080120"/>
            <a:chOff x="328846" y="7869128"/>
            <a:chExt cx="1065262" cy="1080120"/>
          </a:xfrm>
        </p:grpSpPr>
        <p:grpSp>
          <p:nvGrpSpPr>
            <p:cNvPr id="132" name="Group 131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Connector 132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344086" y="3548648"/>
            <a:ext cx="1065262" cy="1080120"/>
            <a:chOff x="328846" y="7869128"/>
            <a:chExt cx="1065262" cy="1080120"/>
          </a:xfrm>
        </p:grpSpPr>
        <p:grpSp>
          <p:nvGrpSpPr>
            <p:cNvPr id="145" name="Group 144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332656" y="672138"/>
            <a:ext cx="1065262" cy="1080120"/>
            <a:chOff x="328846" y="7869128"/>
            <a:chExt cx="1065262" cy="1080120"/>
          </a:xfrm>
        </p:grpSpPr>
        <p:grpSp>
          <p:nvGrpSpPr>
            <p:cNvPr id="167" name="Group 166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Straight Connector 167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192893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Rectangle 181"/>
          <p:cNvSpPr/>
          <p:nvPr/>
        </p:nvSpPr>
        <p:spPr>
          <a:xfrm>
            <a:off x="3717032" y="1619672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64502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478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6" name="Rectangle 185"/>
          <p:cNvSpPr/>
          <p:nvPr/>
        </p:nvSpPr>
        <p:spPr>
          <a:xfrm>
            <a:off x="3717032" y="471601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" name="Rectangle 187"/>
          <p:cNvSpPr/>
          <p:nvPr/>
        </p:nvSpPr>
        <p:spPr>
          <a:xfrm>
            <a:off x="3717032" y="615617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354781" y="1547664"/>
            <a:ext cx="0" cy="5961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4" name="Straight Connector 193"/>
          <p:cNvCxnSpPr/>
          <p:nvPr/>
        </p:nvCxnSpPr>
        <p:spPr>
          <a:xfrm>
            <a:off x="6021288" y="6372200"/>
            <a:ext cx="0" cy="10953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3789040" y="6751512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765416" y="7232486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79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79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4650513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" name="Rectangle 192"/>
          <p:cNvSpPr/>
          <p:nvPr/>
        </p:nvSpPr>
        <p:spPr>
          <a:xfrm>
            <a:off x="5316161" y="6093415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=360+20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76" y="7668344"/>
            <a:ext cx="1837358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291" y="7818952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Removed</a:t>
            </a:r>
            <a:r>
              <a:rPr lang="en-GB" sz="700" dirty="0" smtClean="0"/>
              <a:t> </a:t>
            </a:r>
            <a:r>
              <a:rPr lang="en-GB" sz="700" dirty="0" smtClean="0">
                <a:solidFill>
                  <a:srgbClr val="FF0000"/>
                </a:solidFill>
              </a:rPr>
              <a:t>background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22" y="14539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=401</a:t>
            </a:r>
            <a:endParaRPr lang="en-GB" dirty="0"/>
          </a:p>
        </p:txBody>
      </p:sp>
      <p:sp>
        <p:nvSpPr>
          <p:cNvPr id="177" name="TextBox 176"/>
          <p:cNvSpPr txBox="1"/>
          <p:nvPr/>
        </p:nvSpPr>
        <p:spPr>
          <a:xfrm>
            <a:off x="2003521" y="1691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178" name="TextBox 177"/>
          <p:cNvSpPr txBox="1"/>
          <p:nvPr/>
        </p:nvSpPr>
        <p:spPr>
          <a:xfrm>
            <a:off x="3836887" y="11063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179" name="TextBox 178"/>
          <p:cNvSpPr txBox="1"/>
          <p:nvPr/>
        </p:nvSpPr>
        <p:spPr>
          <a:xfrm>
            <a:off x="524519" y="70829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5931862" y="3743377"/>
            <a:ext cx="667279" cy="12781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 rot="2700000">
            <a:off x="2437207" y="4048512"/>
            <a:ext cx="318881" cy="3188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1" name="Rectangle 180"/>
          <p:cNvSpPr/>
          <p:nvPr/>
        </p:nvSpPr>
        <p:spPr>
          <a:xfrm rot="2700000">
            <a:off x="2458487" y="5480045"/>
            <a:ext cx="318881" cy="3188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3" name="Rectangle 182"/>
          <p:cNvSpPr/>
          <p:nvPr/>
        </p:nvSpPr>
        <p:spPr>
          <a:xfrm rot="2700000">
            <a:off x="2445787" y="6923380"/>
            <a:ext cx="318881" cy="3188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Rectangle 184"/>
          <p:cNvSpPr/>
          <p:nvPr/>
        </p:nvSpPr>
        <p:spPr>
          <a:xfrm rot="2700000">
            <a:off x="2468012" y="8363540"/>
            <a:ext cx="318881" cy="318881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780928" y="4808930"/>
            <a:ext cx="515966" cy="7711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38666" y="467536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</a:t>
            </a:r>
            <a:endParaRPr lang="en-GB" dirty="0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3420032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6277578" y="3220157"/>
            <a:ext cx="6431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Symbol" panose="05050102010706020507" pitchFamily="18" charset="2"/>
              </a:rPr>
              <a:t>P</a:t>
            </a:r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-no</a:t>
            </a:r>
          </a:p>
          <a:p>
            <a:r>
              <a:rPr lang="en-GB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spur</a:t>
            </a:r>
            <a:endParaRPr lang="en-GB" sz="1400" dirty="0">
              <a:latin typeface="Symbol" panose="05050102010706020507" pitchFamily="18" charset="2"/>
            </a:endParaRPr>
          </a:p>
        </p:txBody>
      </p:sp>
      <p:cxnSp>
        <p:nvCxnSpPr>
          <p:cNvPr id="24" name="Straight Connector 23"/>
          <p:cNvCxnSpPr/>
          <p:nvPr/>
        </p:nvCxnSpPr>
        <p:spPr>
          <a:xfrm>
            <a:off x="5814228" y="4020692"/>
            <a:ext cx="162278" cy="9203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flipH="1">
            <a:off x="5085184" y="4107952"/>
            <a:ext cx="1656184" cy="95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H="1">
            <a:off x="5113746" y="4211960"/>
            <a:ext cx="1656184" cy="95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/>
          <p:cNvCxnSpPr/>
          <p:nvPr/>
        </p:nvCxnSpPr>
        <p:spPr>
          <a:xfrm flipH="1">
            <a:off x="5099441" y="4011136"/>
            <a:ext cx="1656184" cy="955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V="1">
            <a:off x="5814227" y="3535392"/>
            <a:ext cx="1" cy="117109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Connector 200"/>
          <p:cNvCxnSpPr/>
          <p:nvPr/>
        </p:nvCxnSpPr>
        <p:spPr>
          <a:xfrm flipV="1">
            <a:off x="5976505" y="3507370"/>
            <a:ext cx="1" cy="1171098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Arrow Connector 1046"/>
          <p:cNvCxnSpPr/>
          <p:nvPr/>
        </p:nvCxnSpPr>
        <p:spPr>
          <a:xfrm flipV="1">
            <a:off x="4941168" y="4062802"/>
            <a:ext cx="990694" cy="797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" name="TextBox 1047"/>
          <p:cNvSpPr txBox="1"/>
          <p:nvPr/>
        </p:nvSpPr>
        <p:spPr>
          <a:xfrm>
            <a:off x="4757850" y="465051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D?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3544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6948464"/>
            <a:ext cx="6197090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51" y="5089968"/>
            <a:ext cx="6243751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648" y="35496"/>
            <a:ext cx="6172200" cy="576064"/>
          </a:xfrm>
        </p:spPr>
        <p:txBody>
          <a:bodyPr>
            <a:normAutofit/>
          </a:bodyPr>
          <a:lstStyle/>
          <a:p>
            <a:r>
              <a:rPr lang="en-GB" sz="2000" dirty="0" smtClean="0"/>
              <a:t>[1,-1,0] fitting with J0</a:t>
            </a:r>
            <a:endParaRPr lang="en-GB" sz="2000" dirty="0"/>
          </a:p>
        </p:txBody>
      </p:sp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241" y="539552"/>
            <a:ext cx="288171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151" y="2772040"/>
            <a:ext cx="2881719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809988" y="5620636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Ei45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6093823" y="7479132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Ei65</a:t>
            </a:r>
            <a:endParaRPr lang="en-GB" dirty="0"/>
          </a:p>
        </p:txBody>
      </p:sp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282" y="683568"/>
            <a:ext cx="2881718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9561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749432"/>
          </a:xfrm>
        </p:spPr>
        <p:txBody>
          <a:bodyPr>
            <a:normAutofit/>
          </a:bodyPr>
          <a:lstStyle/>
          <a:p>
            <a:r>
              <a:rPr lang="en-GB" sz="2400" dirty="0" smtClean="0"/>
              <a:t>Lost intensity in GN direction (000-&gt;1/2,1/2,0)?</a:t>
            </a:r>
            <a:endParaRPr lang="en-GB" sz="2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1151684"/>
            <a:ext cx="3265878" cy="2447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0575" y="1008824"/>
            <a:ext cx="3408785" cy="2555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3851920"/>
            <a:ext cx="3715767" cy="323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89040" y="3667254"/>
            <a:ext cx="5927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DFT:</a:t>
            </a:r>
            <a:endParaRPr lang="en-GB" dirty="0"/>
          </a:p>
        </p:txBody>
      </p:sp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007" y="4067944"/>
            <a:ext cx="330581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39024" y="6516215"/>
            <a:ext cx="282109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200" dirty="0" smtClean="0"/>
              <a:t>Removed </a:t>
            </a:r>
            <a:r>
              <a:rPr lang="en-GB" sz="1200" dirty="0" err="1" smtClean="0"/>
              <a:t>bg</a:t>
            </a:r>
            <a:r>
              <a:rPr lang="en-GB" sz="1200" dirty="0" smtClean="0"/>
              <a:t> in [-3-2.5] range, fixed </a:t>
            </a:r>
            <a:r>
              <a:rPr lang="en-GB" sz="1200" dirty="0" err="1" smtClean="0"/>
              <a:t>MagFF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152271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290675</TotalTime>
  <Words>72</Words>
  <Application>Microsoft Office PowerPoint</Application>
  <PresentationFormat>On-screen Show (4:3)</PresentationFormat>
  <Paragraphs>36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Catching N point (½, ½,0)</vt:lpstr>
      <vt:lpstr>[1,-1,0] fitting with J0</vt:lpstr>
      <vt:lpstr>Lost intensity in GN direction (000-&gt;1/2,1/2,0)?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304</cp:revision>
  <dcterms:created xsi:type="dcterms:W3CDTF">2014-12-23T10:30:38Z</dcterms:created>
  <dcterms:modified xsi:type="dcterms:W3CDTF">2018-03-23T13:58:17Z</dcterms:modified>
</cp:coreProperties>
</file>