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4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92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40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35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84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3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98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43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17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5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55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1428C-A172-4443-8EA4-B629A031C1C0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80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Relationship Id="rId9" Type="http://schemas.openxmlformats.org/officeDocument/2006/relationships/image" Target="../media/image2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3274" y="225792"/>
            <a:ext cx="9144000" cy="367061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Identifying NP cut. Script at </a:t>
            </a:r>
            <a:r>
              <a:rPr lang="en-GB" u="sng" dirty="0" smtClean="0">
                <a:solidFill>
                  <a:srgbClr val="0070C0"/>
                </a:solidFill>
              </a:rPr>
              <a:t>Fe\Article2020\fit_NP_Ei800_allCuts2.m </a:t>
            </a:r>
            <a:endParaRPr lang="en-GB" u="sng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8372"/>
          <a:stretch/>
        </p:blipFill>
        <p:spPr>
          <a:xfrm>
            <a:off x="529197" y="1673041"/>
            <a:ext cx="5238214" cy="4763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411" y="167304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5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Background1 (</a:t>
            </a:r>
            <a:r>
              <a:rPr lang="en-GB" b="1" dirty="0" err="1"/>
              <a:t>cut_at_edges</a:t>
            </a:r>
            <a:r>
              <a:rPr lang="en-GB" b="1" dirty="0" smtClean="0"/>
              <a:t>)</a:t>
            </a:r>
            <a:r>
              <a:rPr lang="en-GB" dirty="0" smtClean="0"/>
              <a:t>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400" dirty="0" smtClean="0"/>
              <a:t>edges of np cut at [-0.5,2.5,-0.5]; </a:t>
            </a:r>
            <a:r>
              <a:rPr lang="en-GB" sz="2400" dirty="0" smtClean="0"/>
              <a:t>[0.5,2.5,-0.5]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34000" cy="4000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46963" y="2280976"/>
            <a:ext cx="773723" cy="29743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318506" y="2288992"/>
            <a:ext cx="773723" cy="29743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69068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0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999710" y="718887"/>
            <a:ext cx="2880000" cy="252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05" y="1"/>
            <a:ext cx="10515600" cy="8662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Partial cuts:</a:t>
            </a:r>
            <a:endParaRPr lang="en-GB" sz="2400" dirty="0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999710" y="3597773"/>
            <a:ext cx="2880000" cy="2520000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20908" y="673769"/>
            <a:ext cx="2880000" cy="252000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20908" y="3597773"/>
            <a:ext cx="2880000" cy="2520000"/>
          </a:xfrm>
          <a:prstGeom prst="rect">
            <a:avLst/>
          </a:prstGeom>
        </p:spPr>
      </p:pic>
      <p:pic>
        <p:nvPicPr>
          <p:cNvPr id="12" name="Picture 11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138902" y="718887"/>
            <a:ext cx="2880000" cy="25200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9018902" y="718887"/>
            <a:ext cx="2880000" cy="2520000"/>
          </a:xfrm>
          <a:prstGeom prst="rect">
            <a:avLst/>
          </a:prstGeom>
        </p:spPr>
      </p:pic>
      <p:pic>
        <p:nvPicPr>
          <p:cNvPr id="14" name="Picture 13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6138902" y="3597773"/>
            <a:ext cx="2880000" cy="2520000"/>
          </a:xfrm>
          <a:prstGeom prst="rect">
            <a:avLst/>
          </a:prstGeom>
        </p:spPr>
      </p:pic>
      <p:pic>
        <p:nvPicPr>
          <p:cNvPr id="15" name="Picture 14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9018902" y="3597773"/>
            <a:ext cx="288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2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1705" y="0"/>
            <a:ext cx="5987716" cy="1325563"/>
          </a:xfrm>
        </p:spPr>
        <p:txBody>
          <a:bodyPr>
            <a:normAutofit/>
          </a:bodyPr>
          <a:lstStyle/>
          <a:p>
            <a:r>
              <a:rPr lang="en-GB" sz="3100" dirty="0" err="1" smtClean="0"/>
              <a:t>sym_cut</a:t>
            </a:r>
            <a:r>
              <a:rPr lang="en-GB" sz="3100" dirty="0" smtClean="0"/>
              <a:t> with Background1 (</a:t>
            </a:r>
            <a:r>
              <a:rPr lang="en-GB" sz="3100" b="1" dirty="0" err="1" smtClean="0"/>
              <a:t>cut_at_edges</a:t>
            </a:r>
            <a:r>
              <a:rPr lang="en-GB" sz="3100" b="1" dirty="0" smtClean="0"/>
              <a:t>)</a:t>
            </a:r>
            <a:r>
              <a:rPr lang="en-GB" dirty="0" smtClean="0"/>
              <a:t>: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09" y="201531"/>
            <a:ext cx="4320000" cy="32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117" y="1217279"/>
            <a:ext cx="5219700" cy="400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09" y="3441531"/>
            <a:ext cx="4320000" cy="32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3462" y="3537784"/>
            <a:ext cx="314150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Corrected magnetic form factor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702968" y="5799221"/>
            <a:ext cx="387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Fitting parameters: </a:t>
            </a:r>
            <a:r>
              <a:rPr lang="en-GB" b="1" dirty="0"/>
              <a:t>0.468004 </a:t>
            </a:r>
            <a:r>
              <a:rPr lang="en-GB" b="1" dirty="0" smtClean="0"/>
              <a:t>0.015127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9811" y="3024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Background2 (</a:t>
            </a:r>
            <a:r>
              <a:rPr lang="en-GB" b="1" dirty="0" err="1" smtClean="0"/>
              <a:t>average_cut</a:t>
            </a:r>
            <a:r>
              <a:rPr lang="en-GB" b="1" dirty="0" smtClean="0"/>
              <a:t>)</a:t>
            </a:r>
            <a:r>
              <a:rPr lang="en-GB" dirty="0" smtClean="0"/>
              <a:t>: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53" y="1452813"/>
            <a:ext cx="5334000" cy="400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453" y="145281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6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05" y="1"/>
            <a:ext cx="10515600" cy="8662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Partial cuts:</a:t>
            </a:r>
            <a:endParaRPr lang="en-GB" sz="2400" dirty="0"/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33908" y="718887"/>
            <a:ext cx="2880000" cy="2520000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179905" y="718887"/>
            <a:ext cx="2880000" cy="2520000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32760" y="3597773"/>
            <a:ext cx="2880000" cy="252000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313908" y="3597773"/>
            <a:ext cx="2880000" cy="2520000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295056" y="716324"/>
            <a:ext cx="2880000" cy="2520000"/>
          </a:xfrm>
          <a:prstGeom prst="rect">
            <a:avLst/>
          </a:prstGeom>
        </p:spPr>
      </p:pic>
      <p:pic>
        <p:nvPicPr>
          <p:cNvPr id="16" name="Picture 15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9175056" y="718887"/>
            <a:ext cx="2880000" cy="2520000"/>
          </a:xfrm>
          <a:prstGeom prst="rect">
            <a:avLst/>
          </a:prstGeom>
        </p:spPr>
      </p:pic>
      <p:pic>
        <p:nvPicPr>
          <p:cNvPr id="17" name="Picture 16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6295056" y="3597773"/>
            <a:ext cx="2880000" cy="2520000"/>
          </a:xfrm>
          <a:prstGeom prst="rect">
            <a:avLst/>
          </a:prstGeom>
        </p:spPr>
      </p:pic>
      <p:pic>
        <p:nvPicPr>
          <p:cNvPr id="18" name="Picture 17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9276204" y="3597773"/>
            <a:ext cx="288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0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705" y="0"/>
            <a:ext cx="9416716" cy="1325563"/>
          </a:xfrm>
        </p:spPr>
        <p:txBody>
          <a:bodyPr>
            <a:normAutofit/>
          </a:bodyPr>
          <a:lstStyle/>
          <a:p>
            <a:r>
              <a:rPr lang="en-GB" sz="3100" dirty="0" err="1" smtClean="0"/>
              <a:t>sym_cut</a:t>
            </a:r>
            <a:r>
              <a:rPr lang="en-GB" sz="3100" dirty="0" smtClean="0"/>
              <a:t> with </a:t>
            </a:r>
            <a:r>
              <a:rPr lang="en-GB" sz="3200" dirty="0" smtClean="0"/>
              <a:t>Background2 (</a:t>
            </a:r>
            <a:r>
              <a:rPr lang="en-GB" sz="3200" b="1" dirty="0" err="1" smtClean="0"/>
              <a:t>average_cut</a:t>
            </a:r>
            <a:r>
              <a:rPr lang="en-GB" sz="3200" b="1" dirty="0" smtClean="0"/>
              <a:t>)</a:t>
            </a:r>
            <a:r>
              <a:rPr lang="en-GB" sz="3200" dirty="0" smtClean="0"/>
              <a:t>: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66" y="1428750"/>
            <a:ext cx="5334000" cy="4000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911" y="1440782"/>
            <a:ext cx="5334000" cy="4000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82252" y="5859379"/>
            <a:ext cx="423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Fitting parameters: </a:t>
            </a:r>
            <a:r>
              <a:rPr lang="en-GB" b="1" dirty="0"/>
              <a:t>[0.437546 </a:t>
            </a:r>
            <a:r>
              <a:rPr lang="en-GB" b="1" dirty="0" smtClean="0"/>
              <a:t>0.014128</a:t>
            </a:r>
            <a:r>
              <a:rPr lang="en-GB" dirty="0" smtClean="0"/>
              <a:t>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931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9811" y="30247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Background3 (</a:t>
            </a:r>
            <a:r>
              <a:rPr lang="en-GB" dirty="0" err="1" smtClean="0"/>
              <a:t>remote</a:t>
            </a:r>
            <a:r>
              <a:rPr lang="en-GB" b="1" dirty="0" err="1" smtClean="0"/>
              <a:t>_cut</a:t>
            </a:r>
            <a:r>
              <a:rPr lang="en-GB" b="1" dirty="0" smtClean="0"/>
              <a:t>)</a:t>
            </a:r>
            <a:r>
              <a:rPr lang="en-GB" dirty="0" smtClean="0"/>
              <a:t>: Overcompensation. Ideas for high energy backgroun</a:t>
            </a:r>
            <a:r>
              <a:rPr lang="en-GB" dirty="0" smtClean="0"/>
              <a:t>d removal.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53" y="1452813"/>
            <a:ext cx="5334000" cy="4000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611" y="1452813"/>
            <a:ext cx="5334000" cy="4000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9811" y="5859379"/>
            <a:ext cx="858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Fitting parameters: </a:t>
            </a:r>
            <a:r>
              <a:rPr lang="en-GB" b="1" dirty="0" smtClean="0"/>
              <a:t>[</a:t>
            </a:r>
            <a:r>
              <a:rPr lang="en-GB" b="1" dirty="0"/>
              <a:t>0.437546 </a:t>
            </a:r>
            <a:r>
              <a:rPr lang="en-GB" b="1" dirty="0" smtClean="0"/>
              <a:t>0.014128</a:t>
            </a:r>
            <a:r>
              <a:rPr lang="en-GB" dirty="0" smtClean="0"/>
              <a:t>]; Overcompensation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443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Summary: All backgrounds are good enough. </a:t>
            </a:r>
            <a:br>
              <a:rPr lang="en-GB" dirty="0" smtClean="0"/>
            </a:br>
            <a:r>
              <a:rPr lang="en-GB" dirty="0" smtClean="0"/>
              <a:t>What about high energy range?</a:t>
            </a:r>
            <a:endParaRPr lang="en-GB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313800" y="2087730"/>
            <a:ext cx="5040000" cy="3960000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32108"/>
            <a:ext cx="504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91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3986</TotalTime>
  <Words>103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Background1 (cut_at_edges): edges of np cut at [-0.5,2.5,-0.5]; [0.5,2.5,-0.5]</vt:lpstr>
      <vt:lpstr>Partial cuts:</vt:lpstr>
      <vt:lpstr>sym_cut with Background1 (cut_at_edges): </vt:lpstr>
      <vt:lpstr>PowerPoint Presentation</vt:lpstr>
      <vt:lpstr>Partial cuts:</vt:lpstr>
      <vt:lpstr>sym_cut with Background2 (average_cut):</vt:lpstr>
      <vt:lpstr>PowerPoint Presentation</vt:lpstr>
      <vt:lpstr>Summary: All backgrounds are good enough.  What about high energy range?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</dc:creator>
  <cp:lastModifiedBy>Alex B</cp:lastModifiedBy>
  <cp:revision>16</cp:revision>
  <dcterms:created xsi:type="dcterms:W3CDTF">2020-10-14T17:02:17Z</dcterms:created>
  <dcterms:modified xsi:type="dcterms:W3CDTF">2020-10-17T11:28:54Z</dcterms:modified>
</cp:coreProperties>
</file>