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F4639-9B70-2A96-3B9E-D53F3A89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58" y="3462916"/>
            <a:ext cx="3790861" cy="3310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C2B680-4B29-C453-BEC9-AC2395F3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" y="569310"/>
            <a:ext cx="3716361" cy="3245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E6FFE-81F2-36AB-5FC1-BC7782BE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858" y="401646"/>
            <a:ext cx="10515600" cy="5954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Monitors: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BC28-D4AD-488F-BEC4-4A438BF72F78}"/>
              </a:ext>
            </a:extLst>
          </p:cNvPr>
          <p:cNvSpPr txBox="1"/>
          <p:nvPr/>
        </p:nvSpPr>
        <p:spPr>
          <a:xfrm>
            <a:off x="1518777" y="1308075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IDF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F32AD-2F13-1C64-E9E7-4114F54A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62" y="699353"/>
            <a:ext cx="3716361" cy="3245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F7DD8-A55F-56C8-0236-B44A1570B122}"/>
              </a:ext>
            </a:extLst>
          </p:cNvPr>
          <p:cNvSpPr txBox="1"/>
          <p:nvPr/>
        </p:nvSpPr>
        <p:spPr>
          <a:xfrm>
            <a:off x="6304547" y="5118258"/>
            <a:ext cx="4931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Calibration with "detector_102_libisis.nxs" </a:t>
            </a:r>
          </a:p>
          <a:p>
            <a:r>
              <a:rPr lang="en-GB" dirty="0"/>
              <a:t>makes no difference to monitors signal position</a:t>
            </a:r>
          </a:p>
          <a:p>
            <a:r>
              <a:rPr lang="en-GB" dirty="0"/>
              <a:t>or elastic line position. Data arrive calibrated by </a:t>
            </a:r>
          </a:p>
          <a:p>
            <a:r>
              <a:rPr lang="en-GB" dirty="0"/>
              <a:t>control program.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839CDF-F94D-61D4-1557-205CC0C9816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691719" y="5441423"/>
            <a:ext cx="1612828" cy="27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3D3E9D-9CD7-208C-2A66-0A6BE8CB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0" y="3563882"/>
            <a:ext cx="2852998" cy="2123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692B88-34BF-82DB-AD9A-3B2A7729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0" y="1372474"/>
            <a:ext cx="3179185" cy="2213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174C86-39B5-CE4B-3129-2D89E5030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49" y="1673520"/>
            <a:ext cx="4232245" cy="4119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run N15532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67830" y="2187655"/>
            <a:ext cx="816069" cy="1019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1862873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162 </a:t>
            </a:r>
            <a:r>
              <a:rPr lang="en-GB" dirty="0" err="1"/>
              <a:t>meV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637064" y="2143899"/>
            <a:ext cx="49123" cy="327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477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200.meV,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0.08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876649" y="839421"/>
            <a:ext cx="585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200. </a:t>
            </a:r>
            <a:r>
              <a:rPr lang="en-GB" dirty="0" err="1"/>
              <a:t>meV</a:t>
            </a:r>
            <a:r>
              <a:rPr lang="en-GB" dirty="0"/>
              <a:t>. Calibration necessary,</a:t>
            </a:r>
          </a:p>
          <a:p>
            <a:r>
              <a:rPr lang="en-GB" dirty="0"/>
              <a:t>5.3 sec detector delay time gives 1mEv shift in elastic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/>
              <p:nvPr/>
            </p:nvSpPr>
            <p:spPr>
              <a:xfrm>
                <a:off x="5337941" y="5881139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41" y="5881139"/>
                <a:ext cx="6096698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A730D-636F-F284-5876-EAF39C654471}"/>
              </a:ext>
            </a:extLst>
          </p:cNvPr>
          <p:cNvSpPr txBox="1"/>
          <p:nvPr/>
        </p:nvSpPr>
        <p:spPr>
          <a:xfrm>
            <a:off x="961938" y="366319"/>
            <a:ext cx="77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run N15532; convert to angle, small angle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D1D45-F9CB-BF01-9D9F-71F14886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0" y="735651"/>
            <a:ext cx="3397717" cy="3120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E9052B-B993-93DF-D7BC-8583BAE7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0" y="3429000"/>
            <a:ext cx="3397717" cy="330703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9DF91A2-98A3-A1D2-55BC-CD648B085316}"/>
              </a:ext>
            </a:extLst>
          </p:cNvPr>
          <p:cNvSpPr/>
          <p:nvPr/>
        </p:nvSpPr>
        <p:spPr>
          <a:xfrm>
            <a:off x="2016492" y="2966987"/>
            <a:ext cx="510139" cy="750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770D2-4A3F-6505-9F52-84B66CA3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759" y="855134"/>
            <a:ext cx="4736668" cy="286262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97FFC-7C07-2D76-B935-24E5ED06CA6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167737" y="2286446"/>
            <a:ext cx="1815022" cy="2796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904879B-85C9-5B9E-8EB2-519457AFA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867" y="3717758"/>
            <a:ext cx="3723136" cy="2497667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8AC2A50-3D28-60F9-CF86-E90AC56DD6FC}"/>
              </a:ext>
            </a:extLst>
          </p:cNvPr>
          <p:cNvSpPr/>
          <p:nvPr/>
        </p:nvSpPr>
        <p:spPr>
          <a:xfrm>
            <a:off x="8010910" y="3488267"/>
            <a:ext cx="510139" cy="5935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43DF25-EBDD-7FB1-0229-D9D2AE021F53}"/>
              </a:ext>
            </a:extLst>
          </p:cNvPr>
          <p:cNvSpPr txBox="1"/>
          <p:nvPr/>
        </p:nvSpPr>
        <p:spPr>
          <a:xfrm>
            <a:off x="1915603" y="6307015"/>
            <a:ext cx="5104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Correct Ei = 201.2meV,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-0.007 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95A048-FF9A-7FF2-D4D1-6B145B05A7FB}"/>
                  </a:ext>
                </a:extLst>
              </p:cNvPr>
              <p:cNvSpPr txBox="1"/>
              <p:nvPr/>
            </p:nvSpPr>
            <p:spPr>
              <a:xfrm>
                <a:off x="6992545" y="5981359"/>
                <a:ext cx="4207933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95A048-FF9A-7FF2-D4D1-6B145B05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45" y="5981359"/>
                <a:ext cx="4207933" cy="927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19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116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Symbol</vt:lpstr>
      <vt:lpstr>Office Theme</vt:lpstr>
      <vt:lpstr>Monitors: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27</cp:revision>
  <dcterms:created xsi:type="dcterms:W3CDTF">2024-09-11T13:28:27Z</dcterms:created>
  <dcterms:modified xsi:type="dcterms:W3CDTF">2024-09-18T14:29:01Z</dcterms:modified>
</cp:coreProperties>
</file>