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8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155F9C-7B3E-D08B-2F2D-BABFE14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34" y="3653200"/>
            <a:ext cx="3446582" cy="2561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A4789-447A-8BD2-9634-4E9833D1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5298"/>
            <a:ext cx="3522206" cy="261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run N15618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7FB3-E992-D2D3-302F-43866779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4" y="1321615"/>
            <a:ext cx="4513246" cy="3354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747F10-719D-1847-355D-B874A802BDFF}"/>
              </a:ext>
            </a:extLst>
          </p:cNvPr>
          <p:cNvSpPr txBox="1"/>
          <p:nvPr/>
        </p:nvSpPr>
        <p:spPr>
          <a:xfrm>
            <a:off x="838200" y="4673513"/>
            <a:ext cx="893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: 14.71</a:t>
            </a:r>
          </a:p>
          <a:p>
            <a:r>
              <a:rPr lang="en-GB" dirty="0">
                <a:solidFill>
                  <a:srgbClr val="000080"/>
                </a:solidFill>
                <a:effectLst/>
              </a:rPr>
              <a:t> of absolute units correction factor (TGP)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B7BC2-9175-5F7C-028D-FCC2C0876931}"/>
              </a:ext>
            </a:extLst>
          </p:cNvPr>
          <p:cNvSpPr txBox="1"/>
          <p:nvPr/>
        </p:nvSpPr>
        <p:spPr>
          <a:xfrm>
            <a:off x="7671188" y="1793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639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87C5E-D3FC-6D77-4A28-648D833F2365}"/>
              </a:ext>
            </a:extLst>
          </p:cNvPr>
          <p:cNvSpPr txBox="1"/>
          <p:nvPr/>
        </p:nvSpPr>
        <p:spPr>
          <a:xfrm>
            <a:off x="7760767" y="42108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1259 </a:t>
            </a:r>
            <a:r>
              <a:rPr lang="en-GB" dirty="0" err="1">
                <a:latin typeface="Symbol" panose="05050102010706020507" pitchFamily="18" charset="2"/>
              </a:rPr>
              <a:t>m</a:t>
            </a:r>
            <a:r>
              <a:rPr lang="en-GB" dirty="0" err="1"/>
              <a:t>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AC7B4-6FD7-0B85-D538-7871B29AE41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6000"/>
          </a:blip>
          <a:stretch>
            <a:fillRect/>
          </a:stretch>
        </p:blipFill>
        <p:spPr>
          <a:xfrm>
            <a:off x="500464" y="1315420"/>
            <a:ext cx="4513246" cy="3354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9B4D3-42C7-4358-D8CC-70CD9DA5ED5B}"/>
              </a:ext>
            </a:extLst>
          </p:cNvPr>
          <p:cNvSpPr txBox="1"/>
          <p:nvPr/>
        </p:nvSpPr>
        <p:spPr>
          <a:xfrm>
            <a:off x="7760767" y="4503740"/>
            <a:ext cx="25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1261 </a:t>
            </a:r>
            <a:r>
              <a:rPr lang="en-GB" dirty="0" err="1">
                <a:latin typeface="Symbol" panose="05050102010706020507" pitchFamily="18" charset="2"/>
              </a:rPr>
              <a:t>m</a:t>
            </a:r>
            <a:r>
              <a:rPr lang="en-GB" dirty="0" err="1"/>
              <a:t>s</a:t>
            </a:r>
            <a:r>
              <a:rPr lang="en-GB" dirty="0"/>
              <a:t> from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CAFDA1-4260-C0B1-F4FA-D58528A9E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319844"/>
            <a:ext cx="3384468" cy="670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FEB66-06EE-F2FE-6B48-0E4F686C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94" y="6047504"/>
            <a:ext cx="3446582" cy="6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00DBB7-8F8C-7FF6-82E6-3C06491E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24" y="687544"/>
            <a:ext cx="3501927" cy="2602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54ED3-71A0-28F8-847B-D23C6455D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63" y="1371601"/>
            <a:ext cx="3991506" cy="3471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N15618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19088" y="1879155"/>
            <a:ext cx="1369510" cy="96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341398" y="1509823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1300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05540" y="1451872"/>
            <a:ext cx="0" cy="332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29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1372,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4.8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1372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2C3830-0E14-C8F1-B2CE-7BFBDA2F3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71" y="5927018"/>
            <a:ext cx="3551770" cy="816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C0F1FC-A472-38AE-119A-9E2BE0F46FD7}"/>
              </a:ext>
            </a:extLst>
          </p:cNvPr>
          <p:cNvSpPr txBox="1"/>
          <p:nvPr/>
        </p:nvSpPr>
        <p:spPr>
          <a:xfrm>
            <a:off x="5646944" y="619635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Phonons!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4B2B0C-B7F8-DE63-0611-F39AC3123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233" y="3567462"/>
            <a:ext cx="3170712" cy="21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E055-A109-D612-6ECA-BFC78C93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Constraining binning range to Ei-100?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1E3A7-32E6-2BE5-CB99-8284E4C1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44" y="2336033"/>
            <a:ext cx="5851959" cy="43497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17F614-DF41-4B52-9FAB-8A97F23C93CC}"/>
              </a:ext>
            </a:extLst>
          </p:cNvPr>
          <p:cNvCxnSpPr/>
          <p:nvPr/>
        </p:nvCxnSpPr>
        <p:spPr>
          <a:xfrm flipH="1">
            <a:off x="3448195" y="4858186"/>
            <a:ext cx="1389051" cy="115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E0144-10B5-34B4-DF02-4E8EC18D1E12}"/>
              </a:ext>
            </a:extLst>
          </p:cNvPr>
          <p:cNvSpPr txBox="1"/>
          <p:nvPr/>
        </p:nvSpPr>
        <p:spPr>
          <a:xfrm>
            <a:off x="4983829" y="451092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100meV</a:t>
            </a:r>
          </a:p>
        </p:txBody>
      </p:sp>
    </p:spTree>
    <p:extLst>
      <p:ext uri="{BB962C8B-B14F-4D97-AF65-F5344CB8AC3E}">
        <p14:creationId xmlns:p14="http://schemas.microsoft.com/office/powerpoint/2010/main" val="420581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66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Monitors signal, run N15618</vt:lpstr>
      <vt:lpstr>PowerPoint Presentation</vt:lpstr>
      <vt:lpstr>Constraining binning range to Ei-100?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30</cp:revision>
  <dcterms:created xsi:type="dcterms:W3CDTF">2024-09-11T13:28:27Z</dcterms:created>
  <dcterms:modified xsi:type="dcterms:W3CDTF">2024-09-19T15:24:03Z</dcterms:modified>
</cp:coreProperties>
</file>