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6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6A2-1C80-41B7-8AC5-ED65F9E890C8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56D0-A37E-40D8-B122-4500AC73F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56D0-A37E-40D8-B122-4500AC73FA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1D8A-34F9-DDA1-E30F-02D7CDDD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/>
          <a:lstStyle/>
          <a:p>
            <a:r>
              <a:rPr lang="en-GB" dirty="0"/>
              <a:t>Monitors signal, vanadium run N16153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A7FB3-E992-D2D3-302F-43866779D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4" y="1321615"/>
            <a:ext cx="4513246" cy="33547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747F10-719D-1847-355D-B874A802BDFF}"/>
              </a:ext>
            </a:extLst>
          </p:cNvPr>
          <p:cNvSpPr txBox="1"/>
          <p:nvPr/>
        </p:nvSpPr>
        <p:spPr>
          <a:xfrm>
            <a:off x="838200" y="4673513"/>
            <a:ext cx="893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*** Using calculated value : 14.71</a:t>
            </a:r>
          </a:p>
          <a:p>
            <a:r>
              <a:rPr lang="en-GB" dirty="0">
                <a:solidFill>
                  <a:srgbClr val="000080"/>
                </a:solidFill>
                <a:effectLst/>
              </a:rPr>
              <a:t> of absolute units correction factor (TGP)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5437783-E3A2-E07E-A25B-259022E2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21615"/>
            <a:ext cx="3626471" cy="23007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1B7BC2-9175-5F7C-028D-FCC2C0876931}"/>
              </a:ext>
            </a:extLst>
          </p:cNvPr>
          <p:cNvSpPr txBox="1"/>
          <p:nvPr/>
        </p:nvSpPr>
        <p:spPr>
          <a:xfrm>
            <a:off x="7671188" y="179389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645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9FCB05A-9235-C8DE-7A14-BBC1CE74D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436" y="3622371"/>
            <a:ext cx="3413597" cy="253733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2087C5E-D3FC-6D77-4A28-648D833F2365}"/>
              </a:ext>
            </a:extLst>
          </p:cNvPr>
          <p:cNvSpPr txBox="1"/>
          <p:nvPr/>
        </p:nvSpPr>
        <p:spPr>
          <a:xfrm>
            <a:off x="8144675" y="456479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1270 </a:t>
            </a:r>
            <a:r>
              <a:rPr lang="en-GB" dirty="0" err="1">
                <a:latin typeface="Symbol" panose="05050102010706020507" pitchFamily="18" charset="2"/>
              </a:rPr>
              <a:t>m</a:t>
            </a:r>
            <a:r>
              <a:rPr lang="en-GB" dirty="0" err="1"/>
              <a:t>s</a:t>
            </a:r>
            <a:endParaRPr lang="en-GB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95E634D-8491-C939-10EC-1DA1A6C83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68" y="5536385"/>
            <a:ext cx="49149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36CF35E-DB2E-28EF-A49C-FA2C4F14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32" y="1281427"/>
            <a:ext cx="4297585" cy="3737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4DBFA-DFDB-FFC2-C7CF-ADB29C2F3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472" y="839840"/>
            <a:ext cx="3479391" cy="25862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53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N16153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619088" y="1879155"/>
            <a:ext cx="1062274" cy="116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341398" y="1509823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1250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549700" y="1437292"/>
            <a:ext cx="0" cy="333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524671" y="5348177"/>
            <a:ext cx="449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1348,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-0.56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37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1350 </a:t>
            </a:r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BBCD6C-CE95-EFBE-F1F3-B5D532F53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524" y="3426084"/>
            <a:ext cx="3313345" cy="24628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2C3830-0E14-C8F1-B2CE-7BFBDA2F3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671" y="5927018"/>
            <a:ext cx="3551770" cy="8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55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Symbol</vt:lpstr>
      <vt:lpstr>Office Theme</vt:lpstr>
      <vt:lpstr>Monitors signal, vanadium run N16153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20</cp:revision>
  <dcterms:created xsi:type="dcterms:W3CDTF">2024-09-11T13:28:27Z</dcterms:created>
  <dcterms:modified xsi:type="dcterms:W3CDTF">2024-09-19T13:58:10Z</dcterms:modified>
</cp:coreProperties>
</file>