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336" y="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89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8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703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8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586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94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41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10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47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5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87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8250C-3EC8-4E3F-98C6-2560542C005B}" type="datetimeFigureOut">
              <a:rPr lang="en-GB" smtClean="0"/>
              <a:t>22/06/2017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422A7-2E15-4A6C-B314-B30A6B5FC3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2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Ei400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205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434" y="764704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6" y="764704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761" y="692696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3871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</Words>
  <Application>Microsoft Office PowerPoint</Application>
  <PresentationFormat>On-screen Show (4:3)</PresentationFormat>
  <Paragraphs>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Ei400</vt:lpstr>
      <vt:lpstr>PowerPoint Presentation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Ei400</dc:title>
  <dc:creator>Buts, Alex (STFC,RAL,ISIS)</dc:creator>
  <cp:lastModifiedBy>Buts, Alex (STFC,RAL,ISIS)</cp:lastModifiedBy>
  <cp:revision>3</cp:revision>
  <dcterms:created xsi:type="dcterms:W3CDTF">2017-06-22T15:43:43Z</dcterms:created>
  <dcterms:modified xsi:type="dcterms:W3CDTF">2017-06-22T17:16:22Z</dcterms:modified>
</cp:coreProperties>
</file>