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6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980728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9179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E=200-250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0328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E=250-300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E=300-350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88" y="144557"/>
            <a:ext cx="8229600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12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32" y="227707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2218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&lt;100&gt;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37221" y="1691516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8" y="458112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6510" y="400486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&lt;110&gt; (</a:t>
            </a:r>
            <a:r>
              <a:rPr lang="en-GB" dirty="0" smtClean="0">
                <a:latin typeface="Symbol" panose="05050102010706020507" pitchFamily="18" charset="2"/>
              </a:rPr>
              <a:t>GN</a:t>
            </a:r>
            <a:r>
              <a:rPr lang="en-GB" dirty="0" smtClean="0"/>
              <a:t>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13039" y="1700808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352"/>
            <a:ext cx="24010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08864" y="429309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212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4222829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207" y="28215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157192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Magnetic FF corrected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758424" y="2600608"/>
            <a:ext cx="901808" cy="14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5612490" y="3947514"/>
            <a:ext cx="1911838" cy="813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508104" y="1844824"/>
            <a:ext cx="208772" cy="149401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>
            <a:off x="5436096" y="4077072"/>
            <a:ext cx="176394" cy="136815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296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52</cp:revision>
  <dcterms:created xsi:type="dcterms:W3CDTF">2015-07-24T10:00:56Z</dcterms:created>
  <dcterms:modified xsi:type="dcterms:W3CDTF">2016-01-08T12:34:07Z</dcterms:modified>
</cp:coreProperties>
</file>