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1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0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3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4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27CC-366E-455E-9BAF-C969B78986F9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8910-5925-42DA-B9DB-1241AEB67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772400" cy="1470025"/>
          </a:xfrm>
        </p:spPr>
        <p:txBody>
          <a:bodyPr/>
          <a:lstStyle/>
          <a:p>
            <a:r>
              <a:rPr lang="en-GB" dirty="0" smtClean="0"/>
              <a:t>Exploring Ei196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16198"/>
            <a:ext cx="3456384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&lt;n,m,0&gt;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764704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39552" y="1935882"/>
            <a:ext cx="23762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3" y="2852936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412528" y="1196752"/>
            <a:ext cx="1" cy="17279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75" y="836952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004048" y="202630"/>
            <a:ext cx="34563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&lt;n,m,-1&gt;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90" y="2708920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6790296" y="1556792"/>
            <a:ext cx="1094072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627784" y="2996952"/>
            <a:ext cx="34563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&lt;n,m,1&gt;</a:t>
            </a:r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9026"/>
            <a:ext cx="2233117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33" y="4869360"/>
            <a:ext cx="1860931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25" y="5013376"/>
            <a:ext cx="1860931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3751446" y="4177546"/>
            <a:ext cx="1800200" cy="1591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484638" y="4293096"/>
            <a:ext cx="1763763" cy="17281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5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Exploring Ei200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Exploring Ei196</vt:lpstr>
      <vt:lpstr>&lt;n,m,0&gt;</vt:lpstr>
      <vt:lpstr>Exploring Ei200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Ei196</dc:title>
  <dc:creator>Buts, Alex (STFC,RAL,ISIS)</dc:creator>
  <cp:lastModifiedBy>Buts, Alex (STFC,RAL,ISIS)</cp:lastModifiedBy>
  <cp:revision>6</cp:revision>
  <dcterms:created xsi:type="dcterms:W3CDTF">2017-06-08T16:54:57Z</dcterms:created>
  <dcterms:modified xsi:type="dcterms:W3CDTF">2017-06-08T18:39:10Z</dcterms:modified>
</cp:coreProperties>
</file>