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82C-312A-D984-5AC0-41F6CA81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A36F-F812-38C5-3BFD-08C371C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D4-54B9-44B7-70E1-21C6734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B5-7EA4-94C4-DA01-BA0B2D6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420-F99E-22E6-F7AC-5DFD02B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E9-B22A-E5A9-4217-32F9378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C301-8BBE-7EBF-97F2-F19C55E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31BB-3A15-22AF-4BB5-A8B50BD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5B8D-6130-A2A3-D34D-3F97A5A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2199-7978-915C-BACB-1A0A1D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38B4-79AC-1980-BA04-6F86E308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205-F936-D51F-8F34-098C563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2759-0591-A3CF-4EF8-3CE046A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8607-5F49-4172-E299-69E6D4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B0F9-AFC4-A37F-985A-D0E1561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CB7-DF48-B744-565B-7085EBF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DAB-0682-150F-281F-14814E5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DA53-461F-6896-569B-6AAF6B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0F6-C0AC-8C3D-E9C8-B82B95DD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D13A-F98B-F1D8-4DFB-8D5F4B1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5A9-3690-2E63-7DD9-7F6791D5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8BF0-F23A-237C-8F94-F009D043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F138-D5B7-1AFC-2F76-68B41F4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BE83-F72C-F97B-E562-0FEAFBC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DB0-219C-B61F-0098-2E56905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7481-1F8C-9294-4288-58773FE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B6F-4ABF-C3E8-5EB3-2A512412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5265-4E33-6792-79D2-0F1F4C2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55E0-BB00-67FE-20F4-0A4BF28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A8A3-3AB4-9261-6A0A-DFE034F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551-5B94-A707-1416-CBDEBEA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6773-7177-A513-5969-E0E9BDEA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C9F3-795F-994D-6FFD-D428D4EC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4B7D-BDDA-34DF-11C4-85AAA192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1775-A516-AACD-C8FD-042D516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F3EA-65E1-21D7-D0D2-2C5662A4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407B-E2FC-F2E5-7A46-B4BB570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AE1D-3100-C9BC-6A73-2B6C362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7CF4-FD1B-9332-8310-C888B2E5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D42-8D56-A05E-5E50-0BB6713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9E24-BDAC-1789-EA9A-B7879D5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0D2A-E9CA-ED25-F6FE-0B81E29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F87A-ABD8-4FD0-13C7-E87429B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713F-346D-56A0-082E-3E4C4C8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D58DC-9C70-AB71-6155-58DBE3B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DF8-1629-54B9-9A3A-2009E66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05A-5B78-BA03-CD9E-C0BD48B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B63C-7BBC-F0A8-2E46-B48F187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92C7-FB7B-7E24-FC57-79CF7AD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3CA3-FD2F-F636-E40A-3E852BF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DBF-BD63-7FF4-3A58-D65EE4E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1F7-38C7-D10B-59A1-8ED9E39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18C1-8557-B5FC-3B9F-B3B3424A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1BFF-50DD-6D61-7D1E-2D2251B00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2F69-9FD3-3BD1-5332-02CD0154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D9FD-D7C8-93B5-1F2E-E030F37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19DB-5D50-AEEB-344A-1B65C6FB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E537-AA5D-3A89-EC4D-DED229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6314-83D5-0755-7787-D8DEED4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48E-1F91-EDA6-BB69-7C7511C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CE0-0B06-EA41-3497-5F3EC552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43EB-A68C-0321-72AF-701256C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B65-3F16-E249-52BF-BABD0780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1FA222B-7BBC-D1B5-D856-CAAF87B50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18800"/>
            <a:ext cx="3488992" cy="25933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653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mono-vanadium run N11270</a:t>
            </a:r>
          </a:p>
        </p:txBody>
      </p:sp>
      <p:pic>
        <p:nvPicPr>
          <p:cNvPr id="4" name="Picture 3" descr="A graph of energy transistors&#10;&#10;Description automatically generated">
            <a:extLst>
              <a:ext uri="{FF2B5EF4-FFF2-40B4-BE49-F238E27FC236}">
                <a16:creationId xmlns:a16="http://schemas.microsoft.com/office/drawing/2014/main" id="{FDD03FC6-704A-1AE6-F396-39B6CD7F0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27" y="1222817"/>
            <a:ext cx="3965405" cy="344848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>
            <a:cxnSpLocks/>
          </p:cNvCxnSpPr>
          <p:nvPr/>
        </p:nvCxnSpPr>
        <p:spPr>
          <a:xfrm>
            <a:off x="8259441" y="2481264"/>
            <a:ext cx="926440" cy="629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7029975" y="2143899"/>
            <a:ext cx="238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720meV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1448E-15EB-97C1-F8C8-66A8ABBEB75B}"/>
              </a:ext>
            </a:extLst>
          </p:cNvPr>
          <p:cNvSpPr txBox="1"/>
          <p:nvPr/>
        </p:nvSpPr>
        <p:spPr>
          <a:xfrm>
            <a:off x="1926761" y="1553254"/>
            <a:ext cx="228299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Some misalignment?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/>
          <p:nvPr/>
        </p:nvCxnSpPr>
        <p:spPr>
          <a:xfrm flipV="1">
            <a:off x="1322436" y="1337076"/>
            <a:ext cx="52754" cy="3086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3CBFCE-31E9-ACB3-1606-B9EF8A59480F}"/>
              </a:ext>
            </a:extLst>
          </p:cNvPr>
          <p:cNvCxnSpPr/>
          <p:nvPr/>
        </p:nvCxnSpPr>
        <p:spPr>
          <a:xfrm flipH="1">
            <a:off x="1366397" y="1922586"/>
            <a:ext cx="1701862" cy="935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1429421" y="6171971"/>
            <a:ext cx="4166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Ei = 785, so that E</a:t>
            </a:r>
            <a:r>
              <a:rPr lang="en-GB" sz="1600" dirty="0"/>
              <a:t>i</a:t>
            </a:r>
            <a:r>
              <a:rPr lang="en-GB" dirty="0"/>
              <a:t> = -0.35 where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B6C63-672B-1921-AA7E-8A5205EFDBA1}"/>
              </a:ext>
            </a:extLst>
          </p:cNvPr>
          <p:cNvSpPr txBox="1"/>
          <p:nvPr/>
        </p:nvSpPr>
        <p:spPr>
          <a:xfrm>
            <a:off x="1019262" y="792760"/>
            <a:ext cx="320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800meV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DE506-BEC3-F464-7760-164760F3F95A}"/>
              </a:ext>
            </a:extLst>
          </p:cNvPr>
          <p:cNvSpPr txBox="1"/>
          <p:nvPr/>
        </p:nvSpPr>
        <p:spPr>
          <a:xfrm>
            <a:off x="714279" y="5048122"/>
            <a:ext cx="6097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0"/>
                </a:solidFill>
                <a:effectLst/>
              </a:rPr>
              <a:t>Using calculated value : 42.9 of absolute units correction factor (TGP)</a:t>
            </a:r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86F7CD-2F01-B6A9-14DE-D8FEEE3D1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998" y="5899501"/>
            <a:ext cx="3488992" cy="8024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CE6657-D66A-38E8-6B8B-03F343E6A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248" y="3447914"/>
            <a:ext cx="3142742" cy="233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5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3CB135-BC5D-F8C1-527C-52F21DE2923C}"/>
              </a:ext>
            </a:extLst>
          </p:cNvPr>
          <p:cNvSpPr txBox="1"/>
          <p:nvPr/>
        </p:nvSpPr>
        <p:spPr>
          <a:xfrm>
            <a:off x="1019262" y="792760"/>
            <a:ext cx="712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200meV. Histogram mode, poor energy accuracy</a:t>
            </a: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8632073-9EFB-C5EE-D589-68BA9AECD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33" y="1772304"/>
            <a:ext cx="4255809" cy="3701034"/>
          </a:xfrm>
          <a:prstGeom prst="rect">
            <a:avLst/>
          </a:prstGeom>
        </p:spPr>
      </p:pic>
      <p:pic>
        <p:nvPicPr>
          <p:cNvPr id="10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8BA4991-5379-6E6B-8F10-9CFD847DC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795" y="1524074"/>
            <a:ext cx="3649445" cy="27126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5A7F3C-8C8D-B22E-ECC0-B2374B4CA32B}"/>
              </a:ext>
            </a:extLst>
          </p:cNvPr>
          <p:cNvCxnSpPr/>
          <p:nvPr/>
        </p:nvCxnSpPr>
        <p:spPr>
          <a:xfrm>
            <a:off x="8882104" y="3299869"/>
            <a:ext cx="422366" cy="4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57902C-FF66-37F0-4D53-379533B7347A}"/>
              </a:ext>
            </a:extLst>
          </p:cNvPr>
          <p:cNvSpPr txBox="1"/>
          <p:nvPr/>
        </p:nvSpPr>
        <p:spPr>
          <a:xfrm>
            <a:off x="7652638" y="2962504"/>
            <a:ext cx="243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156 </a:t>
            </a:r>
            <a:r>
              <a:rPr lang="en-GB" dirty="0" err="1"/>
              <a:t>meV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886696-7487-66DE-A7F1-43E3FFF01BF8}"/>
              </a:ext>
            </a:extLst>
          </p:cNvPr>
          <p:cNvSpPr txBox="1"/>
          <p:nvPr/>
        </p:nvSpPr>
        <p:spPr>
          <a:xfrm>
            <a:off x="5205449" y="4827007"/>
            <a:ext cx="6097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0"/>
                </a:solidFill>
                <a:effectLst/>
              </a:rPr>
              <a:t>*** Using calculated value : 4.563024378055734 of absolute units correction factor (TGP)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49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14</cp:revision>
  <dcterms:created xsi:type="dcterms:W3CDTF">2024-09-11T13:28:27Z</dcterms:created>
  <dcterms:modified xsi:type="dcterms:W3CDTF">2024-09-19T16:36:54Z</dcterms:modified>
</cp:coreProperties>
</file>