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DC82C-312A-D984-5AC0-41F6CA817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BAA36F-F812-38C5-3BFD-08C371CDA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826D4-54B9-44B7-70E1-21C673462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30DB5-7EA4-94C4-DA01-BA0B2D6A1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D2420-F99E-22E6-F7AC-5DFD02B0C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440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990E9-B22A-E5A9-4217-32F9378B9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8DC301-8BBE-7EBF-97F2-F19C55E60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B31BB-3A15-22AF-4BB5-A8B50BD81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55B8D-6130-A2A3-D34D-3F97A5A28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12199-7978-915C-BACB-1A0A1D3B7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0426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D138B4-79AC-1980-BA04-6F86E3080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B74205-F936-D51F-8F34-098C563EF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52759-0591-A3CF-4EF8-3CE046A7C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28607-5F49-4172-E299-69E6D49F8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4B0F9-AFC4-A37F-985A-D0E1561CE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369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32CB7-DF48-B744-565B-7085EBF9A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CDAB-0682-150F-281F-14814E5B8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BDA53-461F-6896-569B-6AAF6BC9C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330F6-C0AC-8C3D-E9C8-B82B95DDC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DD13A-F98B-F1D8-4DFB-8D5F4B14A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198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DC5A9-3690-2E63-7DD9-7F6791D55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F8BF0-F23A-237C-8F94-F009D043B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CF138-D5B7-1AFC-2F76-68B41F4F0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5BE83-F72C-F97B-E562-0FEAFBCEA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3DDB0-219C-B61F-0098-2E5690543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78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D7481-1F8C-9294-4288-58773FE5B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AFB6F-4ABF-C3E8-5EB3-2A5124121A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A5265-4E33-6792-79D2-0F1F4C267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755E0-BB00-67FE-20F4-0A4BF2893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0A8A3-3AB4-9261-6A0A-DFE034FDC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A65551-5B94-A707-1416-CBDEBEAAE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461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6773-7177-A513-5969-E0E9BDEA6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1C9F3-795F-994D-6FFD-D428D4EC1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AD4B7D-BDDA-34DF-11C4-85AAA1922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DE1775-A516-AACD-C8FD-042D516B18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6BF3EA-65E1-21D7-D0D2-2C5662A4E3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A6407B-E2FC-F2E5-7A46-B4BB57003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68AE1D-3100-C9BC-6A73-2B6C362D2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3E7CF4-FD1B-9332-8310-C888B2E50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84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AFD42-8D56-A05E-5E50-0BB6713F9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419E24-BDAC-1789-EA9A-B7879D52E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60D2A-E9CA-ED25-F6FE-0B81E2973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52F87A-ABD8-4FD0-13C7-E87429B48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170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87713F-346D-56A0-082E-3E4C4C8AD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0D58DC-9C70-AB71-6155-58DBE3B1A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5ADF8-1629-54B9-9A3A-2009E66D5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6258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DF05A-5B78-BA03-CD9E-C0BD48B61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8B63C-7BBC-F0A8-2E46-B48F1877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5792C7-FB7B-7E24-FC57-79CF7AD0E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E43CA3-FD2F-F636-E40A-3E852BFBB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9ADBF-BD63-7FF4-3A58-D65EE4E46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F561F7-38C7-D10B-59A1-8ED9E397D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684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318C1-8557-B5FC-3B9F-B3B3424A0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571BFF-50DD-6D61-7D1E-2D2251B003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582F69-9FD3-3BD1-5332-02CD0154B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AD9FD-D7C8-93B5-1F2E-E030F37DA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C19DB-5D50-AEEB-344A-1B65C6FBA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8E537-AA5D-3A89-EC4D-DED229D75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164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716314-83D5-0755-7787-D8DEED4CA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3E48E-1F91-EDA6-BB69-7C7511CF6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3BCE0-0B06-EA41-3497-5F3EC5520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721A36-19D5-4488-87C2-536213FC39A1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A43EB-A68C-0321-72AF-701256C485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B8B65-3F16-E249-52BF-BABD078026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06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EDA96E1-8549-44FE-243E-C616C7410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542" y="839300"/>
            <a:ext cx="3201843" cy="23799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4E6FFE-81F2-36AB-5FC1-BC7782BE5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858" y="401646"/>
            <a:ext cx="10515600" cy="595414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GB" dirty="0"/>
              <a:t>Monitors: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EABC28-D4AD-488F-BEC4-4A438BF72F78}"/>
              </a:ext>
            </a:extLst>
          </p:cNvPr>
          <p:cNvSpPr txBox="1"/>
          <p:nvPr/>
        </p:nvSpPr>
        <p:spPr>
          <a:xfrm>
            <a:off x="1518777" y="1308075"/>
            <a:ext cx="1376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Wrong IDF ?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1378A83-3DAB-796B-C327-DD61DD3EE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8365" y="963761"/>
            <a:ext cx="3034400" cy="225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408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A6E775C-FBE2-F393-72E7-61EE32EA8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55005"/>
            <a:ext cx="3471447" cy="25803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93203C-CC9C-17F2-C70E-779C62752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940" y="1436544"/>
            <a:ext cx="3708637" cy="32251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B87E17-0876-1EED-77D1-D1D03F27BEE5}"/>
              </a:ext>
            </a:extLst>
          </p:cNvPr>
          <p:cNvSpPr txBox="1"/>
          <p:nvPr/>
        </p:nvSpPr>
        <p:spPr>
          <a:xfrm>
            <a:off x="809538" y="213919"/>
            <a:ext cx="4844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Validate correct incident energy for run N15052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A271F89-F35A-50C0-14C2-8515C59545BA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8067979" y="2134014"/>
            <a:ext cx="955285" cy="13394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B875A66-02C2-977F-CD26-B43D8047BEB0}"/>
              </a:ext>
            </a:extLst>
          </p:cNvPr>
          <p:cNvSpPr txBox="1"/>
          <p:nvPr/>
        </p:nvSpPr>
        <p:spPr>
          <a:xfrm>
            <a:off x="6852005" y="1764682"/>
            <a:ext cx="2431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Binning range 344 </a:t>
            </a:r>
            <a:r>
              <a:rPr lang="en-GB" dirty="0" err="1"/>
              <a:t>meV</a:t>
            </a:r>
            <a:endParaRPr lang="en-GB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7473EB1-1746-B2B3-14A7-451D810BF5C7}"/>
              </a:ext>
            </a:extLst>
          </p:cNvPr>
          <p:cNvCxnSpPr>
            <a:cxnSpLocks/>
          </p:cNvCxnSpPr>
          <p:nvPr/>
        </p:nvCxnSpPr>
        <p:spPr>
          <a:xfrm flipV="1">
            <a:off x="1587968" y="1546502"/>
            <a:ext cx="44451" cy="29006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4B963C4-191B-D1E7-23E4-B97CD8A2E1CD}"/>
              </a:ext>
            </a:extLst>
          </p:cNvPr>
          <p:cNvSpPr txBox="1"/>
          <p:nvPr/>
        </p:nvSpPr>
        <p:spPr>
          <a:xfrm>
            <a:off x="1241828" y="6346294"/>
            <a:ext cx="4779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Correct Ei = 401.meV, so that </a:t>
            </a:r>
            <a:r>
              <a:rPr lang="en-GB" dirty="0" err="1">
                <a:latin typeface="Symbol" panose="05050102010706020507" pitchFamily="18" charset="2"/>
              </a:rPr>
              <a:t>D</a:t>
            </a:r>
            <a:r>
              <a:rPr lang="en-GB" dirty="0" err="1"/>
              <a:t>E</a:t>
            </a:r>
            <a:r>
              <a:rPr lang="en-GB" sz="1600" dirty="0" err="1"/>
              <a:t>i</a:t>
            </a:r>
            <a:r>
              <a:rPr lang="en-GB" dirty="0"/>
              <a:t> = 0.49 where: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4B6C63-672B-1921-AA7E-8A5205EFDBA1}"/>
              </a:ext>
            </a:extLst>
          </p:cNvPr>
          <p:cNvSpPr txBox="1"/>
          <p:nvPr/>
        </p:nvSpPr>
        <p:spPr>
          <a:xfrm>
            <a:off x="876649" y="839421"/>
            <a:ext cx="5627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Chopper peak around 400. </a:t>
            </a:r>
            <a:r>
              <a:rPr lang="en-GB" dirty="0" err="1"/>
              <a:t>meV</a:t>
            </a:r>
            <a:r>
              <a:rPr lang="en-GB" dirty="0"/>
              <a:t>. Calibration necessary.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63EFB59-54BD-A1D8-B974-F722E8990EAE}"/>
                  </a:ext>
                </a:extLst>
              </p:cNvPr>
              <p:cNvSpPr txBox="1"/>
              <p:nvPr/>
            </p:nvSpPr>
            <p:spPr>
              <a:xfrm>
                <a:off x="5653621" y="5919152"/>
                <a:ext cx="6096698" cy="9271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𝛥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limLoc m:val="undOvr"/>
                              <m:grow m:val="on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−10</m:t>
                              </m:r>
                            </m:sub>
                            <m:sup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d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𝑑𝑒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limLoc m:val="undOvr"/>
                              <m:grow m:val="on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−10</m:t>
                              </m:r>
                            </m:sub>
                            <m:sup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d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𝑑𝑒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63EFB59-54BD-A1D8-B974-F722E8990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621" y="5919152"/>
                <a:ext cx="6096698" cy="9271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E98370A7-307E-A8C3-712C-00BE4F6D18ED}"/>
              </a:ext>
            </a:extLst>
          </p:cNvPr>
          <p:cNvSpPr txBox="1"/>
          <p:nvPr/>
        </p:nvSpPr>
        <p:spPr>
          <a:xfrm>
            <a:off x="1071605" y="5919152"/>
            <a:ext cx="5237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Use vanadium Ei=401, as elastic line distorted here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4D67741-D3B4-8495-24C0-DF7530033C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0287" y="3657377"/>
            <a:ext cx="3176632" cy="23612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404C3B-A855-E20F-8CBE-18F0915F3B45}"/>
              </a:ext>
            </a:extLst>
          </p:cNvPr>
          <p:cNvSpPr txBox="1"/>
          <p:nvPr/>
        </p:nvSpPr>
        <p:spPr>
          <a:xfrm>
            <a:off x="247027" y="5038205"/>
            <a:ext cx="59691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80"/>
                </a:solidFill>
                <a:effectLst/>
              </a:rPr>
              <a:t>Using calculated value : 30.17of absolute units correction factor (TGP)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1658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67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Cambria Math</vt:lpstr>
      <vt:lpstr>Symbol</vt:lpstr>
      <vt:lpstr>Office Theme</vt:lpstr>
      <vt:lpstr>Monitors: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Buts, Alex (STFC,RAL,ISIS)</dc:creator>
  <cp:lastModifiedBy>Buts, Alex (STFC,RAL,ISIS)</cp:lastModifiedBy>
  <cp:revision>33</cp:revision>
  <dcterms:created xsi:type="dcterms:W3CDTF">2024-09-11T13:28:27Z</dcterms:created>
  <dcterms:modified xsi:type="dcterms:W3CDTF">2024-09-19T17:39:59Z</dcterms:modified>
</cp:coreProperties>
</file>