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548" y="4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8B6A2-1C80-41B7-8AC5-ED65F9E890C8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B56D0-A37E-40D8-B122-4500AC73FA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209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B56D0-A37E-40D8-B122-4500AC73FA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40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E155F9C-7B3E-D08B-2F2D-BABFE145E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234" y="3653200"/>
            <a:ext cx="3446582" cy="25618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DA4789-447A-8BD2-9634-4E9833D1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15298"/>
            <a:ext cx="3522206" cy="26180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91D8A-34F9-DDA1-E30F-02D7CDDD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065"/>
            <a:ext cx="10515600" cy="1325563"/>
          </a:xfrm>
        </p:spPr>
        <p:txBody>
          <a:bodyPr/>
          <a:lstStyle/>
          <a:p>
            <a:r>
              <a:rPr lang="en-GB" dirty="0"/>
              <a:t>Monitors signal, run N15618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BA7FB3-E992-D2D3-302F-43866779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64" y="1321615"/>
            <a:ext cx="4513246" cy="33547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3747F10-719D-1847-355D-B874A802BDFF}"/>
              </a:ext>
            </a:extLst>
          </p:cNvPr>
          <p:cNvSpPr txBox="1"/>
          <p:nvPr/>
        </p:nvSpPr>
        <p:spPr>
          <a:xfrm>
            <a:off x="838200" y="4673513"/>
            <a:ext cx="8931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*** Using calculated value </a:t>
            </a:r>
            <a:r>
              <a:rPr lang="en-GB">
                <a:solidFill>
                  <a:srgbClr val="000080"/>
                </a:solidFill>
                <a:effectLst/>
              </a:rPr>
              <a:t>: 11.31</a:t>
            </a:r>
            <a:endParaRPr lang="en-GB" dirty="0">
              <a:solidFill>
                <a:srgbClr val="000080"/>
              </a:solidFill>
              <a:effectLst/>
            </a:endParaRPr>
          </a:p>
          <a:p>
            <a:r>
              <a:rPr lang="en-GB" dirty="0">
                <a:solidFill>
                  <a:srgbClr val="000080"/>
                </a:solidFill>
                <a:effectLst/>
              </a:rPr>
              <a:t> of absolute units correction factor (TGP)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B7BC2-9175-5F7C-028D-FCC2C0876931}"/>
              </a:ext>
            </a:extLst>
          </p:cNvPr>
          <p:cNvSpPr txBox="1"/>
          <p:nvPr/>
        </p:nvSpPr>
        <p:spPr>
          <a:xfrm>
            <a:off x="7671188" y="179389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639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087C5E-D3FC-6D77-4A28-648D833F2365}"/>
              </a:ext>
            </a:extLst>
          </p:cNvPr>
          <p:cNvSpPr txBox="1"/>
          <p:nvPr/>
        </p:nvSpPr>
        <p:spPr>
          <a:xfrm>
            <a:off x="7760767" y="4210803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1259 </a:t>
            </a:r>
            <a:r>
              <a:rPr lang="en-GB" dirty="0" err="1">
                <a:latin typeface="Symbol" panose="05050102010706020507" pitchFamily="18" charset="2"/>
              </a:rPr>
              <a:t>m</a:t>
            </a:r>
            <a:r>
              <a:rPr lang="en-GB" dirty="0" err="1"/>
              <a:t>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BAC7B4-6FD7-0B85-D538-7871B29AE41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66000"/>
          </a:blip>
          <a:stretch>
            <a:fillRect/>
          </a:stretch>
        </p:blipFill>
        <p:spPr>
          <a:xfrm>
            <a:off x="500464" y="1315420"/>
            <a:ext cx="4513246" cy="33547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9B4D3-42C7-4358-D8CC-70CD9DA5ED5B}"/>
              </a:ext>
            </a:extLst>
          </p:cNvPr>
          <p:cNvSpPr txBox="1"/>
          <p:nvPr/>
        </p:nvSpPr>
        <p:spPr>
          <a:xfrm>
            <a:off x="7760767" y="4503740"/>
            <a:ext cx="2593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1261 </a:t>
            </a:r>
            <a:r>
              <a:rPr lang="en-GB" dirty="0" err="1">
                <a:latin typeface="Symbol" panose="05050102010706020507" pitchFamily="18" charset="2"/>
              </a:rPr>
              <a:t>m</a:t>
            </a:r>
            <a:r>
              <a:rPr lang="en-GB" dirty="0" err="1"/>
              <a:t>s</a:t>
            </a:r>
            <a:r>
              <a:rPr lang="en-GB" dirty="0"/>
              <a:t> from integration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CAFDA1-4260-C0B1-F4FA-D58528A9E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5319844"/>
            <a:ext cx="3384468" cy="67005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0FEB66-06EE-F2FE-6B48-0E4F686CC6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94" y="6047504"/>
            <a:ext cx="3446582" cy="68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A00DBB7-8F8C-7FF6-82E6-3C06491E6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524" y="687544"/>
            <a:ext cx="3501927" cy="26029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54ED3-71A0-28F8-847B-D23C6455D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263" y="1371601"/>
            <a:ext cx="3991506" cy="3471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N15618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8619088" y="1879155"/>
            <a:ext cx="1369510" cy="961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341398" y="1509823"/>
            <a:ext cx="25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1300 </a:t>
            </a:r>
            <a:r>
              <a:rPr lang="en-GB" dirty="0" err="1"/>
              <a:t>meV</a:t>
            </a:r>
            <a:endParaRPr lang="en-GB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605540" y="1451872"/>
            <a:ext cx="0" cy="3324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524671" y="5348177"/>
            <a:ext cx="4294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1372, so that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4.8 where: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376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1372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72C3830-0E14-C8F1-B2CE-7BFBDA2F37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671" y="5927018"/>
            <a:ext cx="3551770" cy="81684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C0F1FC-A472-38AE-119A-9E2BE0F46FD7}"/>
              </a:ext>
            </a:extLst>
          </p:cNvPr>
          <p:cNvSpPr txBox="1"/>
          <p:nvPr/>
        </p:nvSpPr>
        <p:spPr>
          <a:xfrm>
            <a:off x="5646944" y="6196359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Phonons!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84B2B0C-B7F8-DE63-0611-F39AC31231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233" y="3567462"/>
            <a:ext cx="3170712" cy="21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2E055-A109-D612-6ECA-BFC78C93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Constraining binning range to Ei-100?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1E3A7-32E6-2BE5-CB99-8284E4C18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144" y="2336033"/>
            <a:ext cx="5851959" cy="434978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17F614-DF41-4B52-9FAB-8A97F23C93CC}"/>
              </a:ext>
            </a:extLst>
          </p:cNvPr>
          <p:cNvCxnSpPr/>
          <p:nvPr/>
        </p:nvCxnSpPr>
        <p:spPr>
          <a:xfrm flipH="1">
            <a:off x="3448195" y="4858186"/>
            <a:ext cx="1389051" cy="1151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36E0144-10B5-34B4-DF02-4E8EC18D1E12}"/>
              </a:ext>
            </a:extLst>
          </p:cNvPr>
          <p:cNvSpPr txBox="1"/>
          <p:nvPr/>
        </p:nvSpPr>
        <p:spPr>
          <a:xfrm>
            <a:off x="4983829" y="4510924"/>
            <a:ext cx="9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100meV</a:t>
            </a:r>
          </a:p>
        </p:txBody>
      </p:sp>
    </p:spTree>
    <p:extLst>
      <p:ext uri="{BB962C8B-B14F-4D97-AF65-F5344CB8AC3E}">
        <p14:creationId xmlns:p14="http://schemas.microsoft.com/office/powerpoint/2010/main" val="4205816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66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Office Theme</vt:lpstr>
      <vt:lpstr>Monitors signal, run N15618</vt:lpstr>
      <vt:lpstr>PowerPoint Presentation</vt:lpstr>
      <vt:lpstr>Constraining binning range to Ei-100?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32</cp:revision>
  <dcterms:created xsi:type="dcterms:W3CDTF">2024-09-11T13:28:27Z</dcterms:created>
  <dcterms:modified xsi:type="dcterms:W3CDTF">2024-09-19T16:20:42Z</dcterms:modified>
</cp:coreProperties>
</file>