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629B-D231-A0D5-2F2B-565EFDA1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4CC2-7769-D92D-2ED9-3E507E8D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A701-72EA-CE8B-045F-777BE3A6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1E4A-980B-3D38-96A5-E4C7FAE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2BD8-59C9-FF12-ACF2-3F16C526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8B65-5BD6-5088-9751-793350A9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90EC-0320-08DC-BDA3-6C89A357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F6B3-D12B-0A94-728F-226F5025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0779-2556-A502-8F6A-04673B0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57D5-D541-FF79-719E-B9F95BE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4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8605F-8E15-9151-46E5-1DF0829A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B7351-F93D-68A5-B403-D95024C8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6311-57BF-F0E9-DABD-B69F8CC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BE71-41A8-EBD4-3C29-FADA0C0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B9A2-273A-109C-52C0-0DC5150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9D6-2CBE-2084-746C-027689E1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45BD-A4BB-E591-D03E-122C83D4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219F-B391-612F-EBB1-6E3C1CA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8D5E-3790-64E0-256A-D42DFC3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A80-BB23-3C87-A9F7-9827D02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066D-85E2-0FF4-9DED-C96D0547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97DA-EAAC-1F0F-0446-A4F4802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5AD0-4BAE-902A-6A3A-E1BAE04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B66-CEAA-99AF-BD2A-D117FC3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AD54-92ED-C6FA-B381-7EDC820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2A26-B9D0-D7BD-C7B7-D5D9A67D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C2B1-D686-1386-F147-3341F8B02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726E-9156-FDA5-72F9-55814534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F436-4BC2-2830-95C0-279028E7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7EB9-C4A8-7D5C-AE8E-F882471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4D3E-0C2A-2577-A99D-B4447FA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C29-8DE5-ADD4-1833-39BE0DE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351A-ED67-BD52-94F7-81F348D6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90209-DF08-325E-ED1C-9A9A8C32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9826D-98E0-AC39-DCC7-3473C1F1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77727-83CA-B6B1-86F8-4B81F752E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19017-8789-1D7C-7577-6B25379B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4664D-593E-A598-18B2-C68A1D82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DDD4-890B-2DF8-C03A-15FF7F77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80D-71FE-117D-1B54-369D06CD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11024-C9EE-07CB-2FAC-7CEBD57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34AC2-33FE-72E8-D97E-0F6631C9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7BC3-FD1B-FFA9-7D9D-2085D03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485A-05BE-C8CA-E919-58CAF9A3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8505F-E044-410D-C96B-648AD385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4DA5-EFA5-97B7-F52A-E9D5A89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8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78F8-95F9-1298-6148-3113D137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E2AE-5662-9A83-B908-79D181CB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019E5-0E38-29E2-4314-6D6047E1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FAEC-6440-DFF2-02F3-2508DD5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B5C8-2B00-8499-BD8A-532E52A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FAED-87CD-FC7A-A62A-5F2B4CD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705-3181-088E-9AEA-8F2D4C7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A9254-DAD4-11BA-DEC3-FAB4B398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2C7A-FD98-8D7B-3194-839A599D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12CA-C0BD-5860-9FE1-F220B70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22B9-184C-C074-234B-EB729D4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1EB30-AB3A-717C-900A-2596A889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38E8-F7A2-4A24-D9C9-2280F198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EBE8-922C-6E18-29E9-2FC7CE8A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1DE3-86D7-A236-BBAD-84704FB8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5D086-41C3-45A3-9AA5-B506825A19E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CE69-7D14-7827-90D1-91A3FE3D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EF47-A272-A80D-8F09-811DC5C6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36CA15E-01B3-BE4D-EF9B-474AC260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10257"/>
            <a:ext cx="3725333" cy="27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FB3B-8727-6B8D-C88A-80EB3972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67" y="285750"/>
            <a:ext cx="3970867" cy="297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52BA3-232E-63DD-6512-9CB70BCC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35" y="3486151"/>
            <a:ext cx="3852333" cy="288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54FC6-E05E-B369-936F-B153AED224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381" r="18929"/>
          <a:stretch/>
        </p:blipFill>
        <p:spPr>
          <a:xfrm>
            <a:off x="8365068" y="3218935"/>
            <a:ext cx="3397250" cy="33021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/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660CE49-5926-51B9-8A44-B8827C1B3F21}"/>
              </a:ext>
            </a:extLst>
          </p:cNvPr>
          <p:cNvSpPr txBox="1"/>
          <p:nvPr/>
        </p:nvSpPr>
        <p:spPr>
          <a:xfrm>
            <a:off x="8612697" y="1429406"/>
            <a:ext cx="336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C=72.7mb/(4*pi*</a:t>
            </a:r>
            <a:r>
              <a:rPr lang="en-GB" dirty="0" err="1"/>
              <a:t>dW</a:t>
            </a:r>
            <a:r>
              <a:rPr lang="en-GB" dirty="0"/>
              <a:t>*</a:t>
            </a:r>
            <a:r>
              <a:rPr lang="en-GB" dirty="0" err="1"/>
              <a:t>RyTomEv</a:t>
            </a:r>
            <a:r>
              <a:rPr lang="en-GB" dirty="0"/>
              <a:t>),</a:t>
            </a:r>
          </a:p>
          <a:p>
            <a:r>
              <a:rPr lang="en-GB" dirty="0"/>
              <a:t>a = </a:t>
            </a:r>
            <a:r>
              <a:rPr lang="en-GB" sz="1800" b="0" i="0" dirty="0">
                <a:effectLst/>
                <a:latin typeface="Menlo"/>
              </a:rPr>
              <a:t>1.451meV</a:t>
            </a:r>
            <a:r>
              <a:rPr lang="en-GB" sz="1800" b="0" i="0" baseline="30000" dirty="0">
                <a:effectLst/>
                <a:latin typeface="Menlo"/>
              </a:rPr>
              <a:t>-</a:t>
            </a:r>
            <a:r>
              <a:rPr lang="en-GB" baseline="30000" dirty="0">
                <a:latin typeface="Menlo"/>
              </a:rPr>
              <a:t>1</a:t>
            </a:r>
            <a:endParaRPr lang="en-GB" sz="1800" b="0" i="0" baseline="30000" dirty="0">
              <a:effectLst/>
              <a:latin typeface="Menl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/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090720-095D-D6F5-8571-A86F35C12040}"/>
              </a:ext>
            </a:extLst>
          </p:cNvPr>
          <p:cNvSpPr txBox="1"/>
          <p:nvPr/>
        </p:nvSpPr>
        <p:spPr>
          <a:xfrm>
            <a:off x="1182014" y="184666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read from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C1C49-5CDA-DC23-D236-D970D6F673CE}"/>
              </a:ext>
            </a:extLst>
          </p:cNvPr>
          <p:cNvSpPr txBox="1"/>
          <p:nvPr/>
        </p:nvSpPr>
        <p:spPr>
          <a:xfrm>
            <a:off x="9709392" y="2751693"/>
            <a:ext cx="6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43B532-5FA6-DA38-7556-19C4B8D61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24" y="609600"/>
            <a:ext cx="3589179" cy="26918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0099B9-88A3-835E-70F9-B5E55B22C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3556517"/>
            <a:ext cx="3852333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BBAEB-E5E9-7D91-9BE4-6FE6ACB7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89" y="513031"/>
            <a:ext cx="6129821" cy="1083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43646-F1B2-501E-BA76-704367DB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9" y="796661"/>
            <a:ext cx="3475541" cy="516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9CD04-56BC-B6E1-1FC8-C84B4D3B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18" y="1537019"/>
            <a:ext cx="3325462" cy="2494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C4471-0821-0F58-2F24-38D7B022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781" y="4190998"/>
            <a:ext cx="3416299" cy="2562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8699B-5040-AAF1-FF67-8350C8EF2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90986"/>
            <a:ext cx="3682997" cy="2762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61AF5A-9CEF-0342-1FDB-8F58D35E0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38126"/>
            <a:ext cx="3589179" cy="26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7</cp:revision>
  <dcterms:created xsi:type="dcterms:W3CDTF">2025-07-08T11:01:33Z</dcterms:created>
  <dcterms:modified xsi:type="dcterms:W3CDTF">2025-07-10T17:14:40Z</dcterms:modified>
</cp:coreProperties>
</file>