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F264-190C-4649-8A31-0954F5715B24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4CF-6D19-4C83-A039-EA1042DD2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F264-190C-4649-8A31-0954F5715B24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4CF-6D19-4C83-A039-EA1042DD2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4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F264-190C-4649-8A31-0954F5715B24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4CF-6D19-4C83-A039-EA1042DD2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79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F264-190C-4649-8A31-0954F5715B24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4CF-6D19-4C83-A039-EA1042DD2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F264-190C-4649-8A31-0954F5715B24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4CF-6D19-4C83-A039-EA1042DD2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29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F264-190C-4649-8A31-0954F5715B24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4CF-6D19-4C83-A039-EA1042DD2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2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F264-190C-4649-8A31-0954F5715B24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4CF-6D19-4C83-A039-EA1042DD2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0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F264-190C-4649-8A31-0954F5715B24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4CF-6D19-4C83-A039-EA1042DD2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7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F264-190C-4649-8A31-0954F5715B24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4CF-6D19-4C83-A039-EA1042DD2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41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F264-190C-4649-8A31-0954F5715B24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4CF-6D19-4C83-A039-EA1042DD2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35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F264-190C-4649-8A31-0954F5715B24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4CF-6D19-4C83-A039-EA1042DD2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82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F264-190C-4649-8A31-0954F5715B24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E4CF-6D19-4C83-A039-EA1042DD2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0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633" y="0"/>
            <a:ext cx="7772400" cy="1296144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Experiment       vs         </a:t>
            </a:r>
            <a:r>
              <a:rPr lang="en-GB" dirty="0" err="1" smtClean="0"/>
              <a:t>DFT+MagFF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33" y="3861368"/>
            <a:ext cx="3611551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1" y="3861368"/>
            <a:ext cx="3611551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851" y="980728"/>
            <a:ext cx="3611551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77" y="908720"/>
            <a:ext cx="3611551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17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22" y="53143"/>
            <a:ext cx="8229600" cy="1143000"/>
          </a:xfrm>
        </p:spPr>
        <p:txBody>
          <a:bodyPr/>
          <a:lstStyle/>
          <a:p>
            <a:r>
              <a:rPr lang="en-GB" dirty="0" smtClean="0"/>
              <a:t>Details: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365693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33376"/>
            <a:ext cx="3724711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27" y="1222219"/>
            <a:ext cx="3734069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827420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Experiment: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622773" y="827420"/>
            <a:ext cx="274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Resolution convoluted DFT: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026181"/>
            <a:ext cx="5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DFT: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11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Experiment       vs         DFT+MagFF </vt:lpstr>
      <vt:lpstr>Details: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DFT vs Experiment comparison</dc:title>
  <dc:creator>Buts, Alex (STFC,RAL,ISIS)</dc:creator>
  <cp:lastModifiedBy>Buts, Alex (STFC,RAL,ISIS)</cp:lastModifiedBy>
  <cp:revision>2</cp:revision>
  <dcterms:created xsi:type="dcterms:W3CDTF">2017-10-19T11:13:15Z</dcterms:created>
  <dcterms:modified xsi:type="dcterms:W3CDTF">2017-10-19T11:24:12Z</dcterms:modified>
</cp:coreProperties>
</file>