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011F-1DAA-2EEC-4EC0-35DCFED1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329" y="729544"/>
            <a:ext cx="3081556" cy="829954"/>
          </a:xfrm>
        </p:spPr>
        <p:txBody>
          <a:bodyPr>
            <a:noAutofit/>
          </a:bodyPr>
          <a:lstStyle/>
          <a:p>
            <a:r>
              <a:rPr lang="en-GB" sz="2800" dirty="0"/>
              <a:t>Detector’s vanadium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CB258-225E-A439-F43B-0B52BA9C9AFC}"/>
              </a:ext>
            </a:extLst>
          </p:cNvPr>
          <p:cNvGrpSpPr/>
          <p:nvPr/>
        </p:nvGrpSpPr>
        <p:grpSpPr>
          <a:xfrm>
            <a:off x="478172" y="1736521"/>
            <a:ext cx="3829577" cy="3132937"/>
            <a:chOff x="1389017" y="1907555"/>
            <a:chExt cx="4445625" cy="3304449"/>
          </a:xfrm>
        </p:grpSpPr>
        <p:pic>
          <p:nvPicPr>
            <p:cNvPr id="5" name="Picture 4" descr="A graph of energy and energy&#10;&#10;Description automatically generated">
              <a:extLst>
                <a:ext uri="{FF2B5EF4-FFF2-40B4-BE49-F238E27FC236}">
                  <a16:creationId xmlns:a16="http://schemas.microsoft.com/office/drawing/2014/main" id="{E14BF95B-FEA9-EA5A-49D6-28FBF5DF6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017" y="1907555"/>
              <a:ext cx="4445625" cy="330444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A94527-208C-9E38-BB13-9C52679601B0}"/>
                </a:ext>
              </a:extLst>
            </p:cNvPr>
            <p:cNvCxnSpPr/>
            <p:nvPr/>
          </p:nvCxnSpPr>
          <p:spPr>
            <a:xfrm flipH="1" flipV="1">
              <a:off x="2189527" y="2290194"/>
              <a:ext cx="1862356" cy="10108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8C6FBA-F452-AFB8-4D48-1DA9258DD638}"/>
                </a:ext>
              </a:extLst>
            </p:cNvPr>
            <p:cNvCxnSpPr/>
            <p:nvPr/>
          </p:nvCxnSpPr>
          <p:spPr>
            <a:xfrm flipH="1">
              <a:off x="2227277" y="3301068"/>
              <a:ext cx="1824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8B31B-FE48-CED1-2709-8B9F6965A30C}"/>
                </a:ext>
              </a:extLst>
            </p:cNvPr>
            <p:cNvSpPr txBox="1"/>
            <p:nvPr/>
          </p:nvSpPr>
          <p:spPr>
            <a:xfrm>
              <a:off x="4028432" y="3116403"/>
              <a:ext cx="861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22mEv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A2AA11A-923A-F9A7-EF9B-F8793132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42" y="1902537"/>
            <a:ext cx="3256211" cy="284375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4971E0C-E2AC-00CF-A125-DB28FB5798C0}"/>
              </a:ext>
            </a:extLst>
          </p:cNvPr>
          <p:cNvSpPr txBox="1">
            <a:spLocks/>
          </p:cNvSpPr>
          <p:nvPr/>
        </p:nvSpPr>
        <p:spPr>
          <a:xfrm>
            <a:off x="4802697" y="799910"/>
            <a:ext cx="3081556" cy="829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Monitors-1,2 </a:t>
            </a:r>
          </a:p>
          <a:p>
            <a:r>
              <a:rPr lang="en-GB" sz="2800" dirty="0" err="1"/>
              <a:t>dE</a:t>
            </a:r>
            <a:r>
              <a:rPr lang="en-GB" sz="2800" dirty="0"/>
              <a:t> = 800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E8FC29-9A68-80F7-9403-8BC2119DFECA}"/>
              </a:ext>
            </a:extLst>
          </p:cNvPr>
          <p:cNvSpPr txBox="1">
            <a:spLocks/>
          </p:cNvSpPr>
          <p:nvPr/>
        </p:nvSpPr>
        <p:spPr>
          <a:xfrm>
            <a:off x="8485465" y="790043"/>
            <a:ext cx="3081556" cy="829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Monitors-1,2 </a:t>
            </a:r>
          </a:p>
          <a:p>
            <a:r>
              <a:rPr lang="en-GB" sz="2800" dirty="0" err="1"/>
              <a:t>dE</a:t>
            </a:r>
            <a:r>
              <a:rPr lang="en-GB" sz="2800" dirty="0"/>
              <a:t> = 200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34753-BAB3-BBA4-B473-FDDE1BDC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523" y="1915592"/>
            <a:ext cx="3226317" cy="2817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029F18-5B56-7475-A585-CC8ABFFDF26A}"/>
              </a:ext>
            </a:extLst>
          </p:cNvPr>
          <p:cNvSpPr txBox="1"/>
          <p:nvPr/>
        </p:nvSpPr>
        <p:spPr>
          <a:xfrm>
            <a:off x="1052259" y="5334730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Using -cached- value : 42.9 of absolute units correction factor (TGP)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826E1-8AD7-4618-8501-F5675516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0" y="793419"/>
            <a:ext cx="3355605" cy="2494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87A63-2DA8-1DC8-A2D8-2EB4313C0E06}"/>
              </a:ext>
            </a:extLst>
          </p:cNvPr>
          <p:cNvSpPr txBox="1"/>
          <p:nvPr/>
        </p:nvSpPr>
        <p:spPr>
          <a:xfrm>
            <a:off x="830638" y="307127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EI from TOF on monitors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77320-B1F9-F3D2-91D6-575536AC0935}"/>
              </a:ext>
            </a:extLst>
          </p:cNvPr>
          <p:cNvSpPr txBox="1"/>
          <p:nvPr/>
        </p:nvSpPr>
        <p:spPr>
          <a:xfrm>
            <a:off x="1765979" y="184888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843</a:t>
            </a:r>
            <a:r>
              <a:rPr lang="en-GB" dirty="0">
                <a:latin typeface="Symbol" panose="05050102010706020507" pitchFamily="18" charset="2"/>
              </a:rPr>
              <a:t>m</a:t>
            </a:r>
            <a:r>
              <a:rPr lang="en-GB" dirty="0"/>
              <a:t>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4A850-FFF5-396B-9497-C403BE7A645F}"/>
              </a:ext>
            </a:extLst>
          </p:cNvPr>
          <p:cNvCxnSpPr/>
          <p:nvPr/>
        </p:nvCxnSpPr>
        <p:spPr>
          <a:xfrm flipV="1">
            <a:off x="2113201" y="1019104"/>
            <a:ext cx="0" cy="781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77FA42-0F93-F8B3-DD90-16FC987E4079}"/>
              </a:ext>
            </a:extLst>
          </p:cNvPr>
          <p:cNvSpPr txBox="1"/>
          <p:nvPr/>
        </p:nvSpPr>
        <p:spPr>
          <a:xfrm>
            <a:off x="1765978" y="2195448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844</a:t>
            </a:r>
            <a:r>
              <a:rPr lang="en-GB" dirty="0">
                <a:latin typeface="Symbol" panose="05050102010706020507" pitchFamily="18" charset="2"/>
              </a:rPr>
              <a:t>m</a:t>
            </a:r>
            <a:r>
              <a:rPr lang="en-GB" dirty="0"/>
              <a:t>s -- integration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AEF814-81F6-F238-E48B-AAFED2BB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9" y="3287652"/>
            <a:ext cx="3462826" cy="257393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05248-7B1D-221D-ACC3-8C9FAFD110F2}"/>
              </a:ext>
            </a:extLst>
          </p:cNvPr>
          <p:cNvCxnSpPr/>
          <p:nvPr/>
        </p:nvCxnSpPr>
        <p:spPr>
          <a:xfrm flipV="1">
            <a:off x="2286541" y="3900744"/>
            <a:ext cx="0" cy="781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A8E637-646B-D4F2-BB1D-1CC39B3E9261}"/>
              </a:ext>
            </a:extLst>
          </p:cNvPr>
          <p:cNvSpPr txBox="1"/>
          <p:nvPr/>
        </p:nvSpPr>
        <p:spPr>
          <a:xfrm>
            <a:off x="1918379" y="46328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1662</a:t>
            </a:r>
            <a:r>
              <a:rPr lang="en-GB" dirty="0">
                <a:latin typeface="Symbol" panose="05050102010706020507" pitchFamily="18" charset="2"/>
              </a:rPr>
              <a:t>m</a:t>
            </a:r>
            <a:r>
              <a:rPr lang="en-GB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EBEA5-5ED5-A14F-0196-2AB4638EE7F4}"/>
              </a:ext>
            </a:extLst>
          </p:cNvPr>
          <p:cNvSpPr txBox="1"/>
          <p:nvPr/>
        </p:nvSpPr>
        <p:spPr>
          <a:xfrm>
            <a:off x="1429768" y="5091058"/>
            <a:ext cx="22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ymbol" panose="05050102010706020507" pitchFamily="18" charset="2"/>
              </a:rPr>
              <a:t>1662m</a:t>
            </a:r>
            <a:r>
              <a:rPr lang="en-GB" dirty="0"/>
              <a:t>s -- integration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3D2D51-FE9E-A6DF-148E-77616B592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67" y="5794574"/>
            <a:ext cx="3895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7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5355C7-3534-46D0-2EC9-273B64A7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7" y="1271547"/>
            <a:ext cx="4851411" cy="4218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6286A9-5F34-1B96-D330-C01340CB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446" y="877181"/>
            <a:ext cx="3503055" cy="2603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16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using Vanadium run N11014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974436" y="1976321"/>
            <a:ext cx="1246463" cy="115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6727972" y="1606989"/>
            <a:ext cx="249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up to 726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458853" y="1446947"/>
            <a:ext cx="0" cy="37811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788,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=36.7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31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800meV..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D1BA50-98FC-2C71-BB74-F46978E23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80" y="3429000"/>
            <a:ext cx="2925980" cy="21748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8F3949-ADB8-5C9C-9F6A-DC99B4E4A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70" y="5814462"/>
            <a:ext cx="4152629" cy="9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5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67C4008-5883-23B3-BF9D-53446B5B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30" y="3492057"/>
            <a:ext cx="3770098" cy="28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014F4-FF49-3447-89B4-BC3800DB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114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Validation for elastic line location at small angles (Ei=788meV)  is inconclusive, though may be cautiously explained: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FBA79-9BB1-7E6C-2596-915546E35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5" y="1037062"/>
            <a:ext cx="2941113" cy="2557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7FDA5D-F031-9678-B5CF-15ACD456B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916" y="856240"/>
            <a:ext cx="3874594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303B2-AA7C-5592-414C-F2ED2C93408A}"/>
              </a:ext>
            </a:extLst>
          </p:cNvPr>
          <p:cNvCxnSpPr>
            <a:cxnSpLocks/>
          </p:cNvCxnSpPr>
          <p:nvPr/>
        </p:nvCxnSpPr>
        <p:spPr>
          <a:xfrm flipV="1">
            <a:off x="5100230" y="1102864"/>
            <a:ext cx="0" cy="5115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C2BBE01-13FF-20C4-394E-F77BC453A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05" y="3594780"/>
            <a:ext cx="2941113" cy="25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6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E3A5A-55AC-795A-E9A3-6D4968B7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93" y="1840712"/>
            <a:ext cx="3204275" cy="279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CB135-BC5D-F8C1-527C-52F21DE2923C}"/>
              </a:ext>
            </a:extLst>
          </p:cNvPr>
          <p:cNvSpPr txBox="1"/>
          <p:nvPr/>
        </p:nvSpPr>
        <p:spPr>
          <a:xfrm>
            <a:off x="1019262" y="792760"/>
            <a:ext cx="108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195meV. Calibration (Tube delays) necessary. Histogram mode, poor energy accuracy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5A7F3C-8C8D-B22E-ECC0-B2374B4CA32B}"/>
              </a:ext>
            </a:extLst>
          </p:cNvPr>
          <p:cNvCxnSpPr>
            <a:cxnSpLocks/>
          </p:cNvCxnSpPr>
          <p:nvPr/>
        </p:nvCxnSpPr>
        <p:spPr>
          <a:xfrm>
            <a:off x="8882104" y="3299869"/>
            <a:ext cx="907848" cy="79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7902C-FF66-37F0-4D53-379533B7347A}"/>
              </a:ext>
            </a:extLst>
          </p:cNvPr>
          <p:cNvSpPr txBox="1"/>
          <p:nvPr/>
        </p:nvSpPr>
        <p:spPr>
          <a:xfrm>
            <a:off x="7652638" y="2962504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158 </a:t>
            </a:r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C3F54-BB06-FA55-56F3-5F30ADD3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20" y="1405155"/>
            <a:ext cx="4068185" cy="3959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ECE93-5290-3D71-B98A-41643571F682}"/>
              </a:ext>
            </a:extLst>
          </p:cNvPr>
          <p:cNvSpPr txBox="1"/>
          <p:nvPr/>
        </p:nvSpPr>
        <p:spPr>
          <a:xfrm>
            <a:off x="1056111" y="614680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195,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0333F-5C95-30D1-312C-3174790A5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326" y="5908507"/>
            <a:ext cx="4215415" cy="949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C0D30-7A59-0C87-6F30-86878A4139A1}"/>
              </a:ext>
            </a:extLst>
          </p:cNvPr>
          <p:cNvSpPr txBox="1"/>
          <p:nvPr/>
        </p:nvSpPr>
        <p:spPr>
          <a:xfrm>
            <a:off x="5519556" y="5114573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*** Using calculated value : 4.563024378055734 of absolute units correction factor (TGP)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131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Office Theme</vt:lpstr>
      <vt:lpstr>Detector’s vanadium</vt:lpstr>
      <vt:lpstr>PowerPoint Presentation</vt:lpstr>
      <vt:lpstr>PowerPoint Presentation</vt:lpstr>
      <vt:lpstr>Validation for elastic line location at small angles (Ei=788meV)  is inconclusive, though may be cautiously explained: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26</cp:revision>
  <dcterms:created xsi:type="dcterms:W3CDTF">2024-09-11T13:28:27Z</dcterms:created>
  <dcterms:modified xsi:type="dcterms:W3CDTF">2024-09-20T10:46:24Z</dcterms:modified>
</cp:coreProperties>
</file>