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59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0" autoAdjust="0"/>
    <p:restoredTop sz="94890" autoAdjust="0"/>
  </p:normalViewPr>
  <p:slideViewPr>
    <p:cSldViewPr>
      <p:cViewPr>
        <p:scale>
          <a:sx n="125" d="100"/>
          <a:sy n="125" d="100"/>
        </p:scale>
        <p:origin x="-1704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22/07/2015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3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image" Target="../media/image21.emf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23.emf"/><Relationship Id="rId9" Type="http://schemas.openxmlformats.org/officeDocument/2006/relationships/image" Target="../media/image23.png"/><Relationship Id="rId1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18" Type="http://schemas.openxmlformats.org/officeDocument/2006/relationships/image" Target="../media/image49.emf"/><Relationship Id="rId3" Type="http://schemas.openxmlformats.org/officeDocument/2006/relationships/image" Target="../media/image34.emf"/><Relationship Id="rId21" Type="http://schemas.openxmlformats.org/officeDocument/2006/relationships/image" Target="../media/image52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17" Type="http://schemas.openxmlformats.org/officeDocument/2006/relationships/image" Target="../media/image48.emf"/><Relationship Id="rId2" Type="http://schemas.openxmlformats.org/officeDocument/2006/relationships/image" Target="../media/image33.emf"/><Relationship Id="rId16" Type="http://schemas.openxmlformats.org/officeDocument/2006/relationships/image" Target="../media/image47.emf"/><Relationship Id="rId20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5" Type="http://schemas.openxmlformats.org/officeDocument/2006/relationships/image" Target="../media/image46.emf"/><Relationship Id="rId23" Type="http://schemas.openxmlformats.org/officeDocument/2006/relationships/image" Target="../media/image54.emf"/><Relationship Id="rId10" Type="http://schemas.openxmlformats.org/officeDocument/2006/relationships/image" Target="../media/image41.emf"/><Relationship Id="rId19" Type="http://schemas.openxmlformats.org/officeDocument/2006/relationships/image" Target="../media/image50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Relationship Id="rId22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for gap in 75-? </a:t>
            </a:r>
            <a:r>
              <a:rPr lang="en-GB" dirty="0" err="1" smtClean="0"/>
              <a:t>mEv</a:t>
            </a:r>
            <a:r>
              <a:rPr lang="en-GB" dirty="0" smtClean="0"/>
              <a:t> energy 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3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28438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755576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1202482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6912" y="251520"/>
            <a:ext cx="436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Looking for gaps in dispersion: Spherical Cut: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12776" y="3260998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772816" y="2607779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461378" y="1655576"/>
            <a:ext cx="1197300" cy="977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31116" y="3379050"/>
            <a:ext cx="1427562" cy="1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6624192"/>
            <a:ext cx="231843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78" y="6624192"/>
            <a:ext cx="2318434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164" y="478842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06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009" y="45235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80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48376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Searching for </a:t>
            </a:r>
            <a:r>
              <a:rPr lang="en-GB" dirty="0" err="1" smtClean="0"/>
              <a:t>sw</a:t>
            </a:r>
            <a:r>
              <a:rPr lang="en-GB" dirty="0" smtClean="0"/>
              <a:t> “Roof” at point “N” (1/2,1/2,0) at 250 </a:t>
            </a:r>
            <a:r>
              <a:rPr lang="en-GB" dirty="0" err="1" smtClean="0"/>
              <a:t>mEV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5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325788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16161" y="6093415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85342" y="321504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P?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021288" y="3522818"/>
            <a:ext cx="565391" cy="32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15208</TotalTime>
  <Words>246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Looking for gap in 75-? mEv energy range</vt:lpstr>
      <vt:lpstr>PowerPoint Presentation</vt:lpstr>
      <vt:lpstr>PowerPoint Presentation</vt:lpstr>
      <vt:lpstr>PowerPoint Presentation</vt:lpstr>
      <vt:lpstr>Searching for sw “Roof” at point “N” (1/2,1/2,0) at 250 mEV</vt:lpstr>
      <vt:lpstr>Catching N point (½, ½,0)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85</cp:revision>
  <dcterms:created xsi:type="dcterms:W3CDTF">2014-12-23T10:30:38Z</dcterms:created>
  <dcterms:modified xsi:type="dcterms:W3CDTF">2015-07-25T18:04:44Z</dcterms:modified>
</cp:coreProperties>
</file>