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1026" y="-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23/12/2014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0.emf"/><Relationship Id="rId7" Type="http://schemas.openxmlformats.org/officeDocument/2006/relationships/image" Target="../media/image1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2.png"/><Relationship Id="rId10" Type="http://schemas.openxmlformats.org/officeDocument/2006/relationships/image" Target="../media/image18.emf"/><Relationship Id="rId4" Type="http://schemas.openxmlformats.org/officeDocument/2006/relationships/image" Target="../media/image11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53975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61176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61176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8366" y="170220"/>
            <a:ext cx="476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53136" y="75557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198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0648" y="2402468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1(-1)0,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26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277200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277200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25144" y="291581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207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493224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493224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20472"/>
            <a:ext cx="215204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648" y="672294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=70-75, &lt;±1,x,y&gt;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81" y="6804248"/>
            <a:ext cx="1939195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 rot="5400000">
                <a:off x="5464346" y="3799035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200;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64346" y="3799035"/>
                <a:ext cx="2616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6667" t="-2098" r="-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4" y="6804488"/>
            <a:ext cx="2064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2870" y="672294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=100-105, cut &lt;0,x,y&gt;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>
            <a:off x="6519507" y="570141"/>
            <a:ext cx="210186" cy="60900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15949" y="514806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93224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5028" y="4562708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3406" y="7380312"/>
            <a:ext cx="1281658" cy="5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3406" y="7884488"/>
            <a:ext cx="1497682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0888" y="75331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72816" y="7884488"/>
            <a:ext cx="928959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12776" y="7920472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493224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493224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20472"/>
            <a:ext cx="215204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648" y="672294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=70-75, &lt;±1,x,y&gt;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81" y="6804248"/>
            <a:ext cx="1939195" cy="1800000"/>
          </a:xfrm>
          <a:prstGeom prst="rect">
            <a:avLst/>
          </a:prstGeom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4" y="6804488"/>
            <a:ext cx="2064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2870" y="672294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=100-105, cut &lt;0,x,y&gt;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93224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6529" y="107504"/>
            <a:ext cx="52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=186 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3406" y="7380312"/>
            <a:ext cx="1281658" cy="5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3406" y="7884488"/>
            <a:ext cx="1497682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0888" y="75331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72816" y="7884488"/>
            <a:ext cx="928959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12776" y="7920472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8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30009" y="6835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</a:t>
            </a:r>
            <a:r>
              <a:rPr lang="en-GB" i="1" smtClean="0"/>
              <a:t>|=</a:t>
            </a:r>
            <a:r>
              <a:rPr lang="en-GB" smtClean="0"/>
              <a:t>237 </a:t>
            </a:r>
            <a:r>
              <a:rPr lang="en-GB" dirty="0" smtClean="0"/>
              <a:t>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44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126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22</cp:revision>
  <dcterms:created xsi:type="dcterms:W3CDTF">2014-12-23T10:30:38Z</dcterms:created>
  <dcterms:modified xsi:type="dcterms:W3CDTF">2014-12-23T18:50:02Z</dcterms:modified>
</cp:coreProperties>
</file>