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F4639-9B70-2A96-3B9E-D53F3A89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58" y="3462916"/>
            <a:ext cx="3790861" cy="3310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2B680-4B29-C453-BEC9-AC2395F3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" y="569310"/>
            <a:ext cx="3716361" cy="32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E6FFE-81F2-36AB-5FC1-BC7782BE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58" y="401646"/>
            <a:ext cx="10515600" cy="5954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Monitors: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BC28-D4AD-488F-BEC4-4A438BF72F78}"/>
              </a:ext>
            </a:extLst>
          </p:cNvPr>
          <p:cNvSpPr txBox="1"/>
          <p:nvPr/>
        </p:nvSpPr>
        <p:spPr>
          <a:xfrm>
            <a:off x="1518777" y="1308075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IDF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F32AD-2F13-1C64-E9E7-4114F54A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62" y="699353"/>
            <a:ext cx="3716361" cy="3245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F7DD8-A55F-56C8-0236-B44A1570B122}"/>
              </a:ext>
            </a:extLst>
          </p:cNvPr>
          <p:cNvSpPr txBox="1"/>
          <p:nvPr/>
        </p:nvSpPr>
        <p:spPr>
          <a:xfrm>
            <a:off x="6304547" y="5118258"/>
            <a:ext cx="4931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Calibration with "detector_102_libisis.nxs" </a:t>
            </a:r>
          </a:p>
          <a:p>
            <a:r>
              <a:rPr lang="en-GB" dirty="0"/>
              <a:t>makes no difference to monitors signal position</a:t>
            </a:r>
          </a:p>
          <a:p>
            <a:r>
              <a:rPr lang="en-GB" dirty="0"/>
              <a:t>or elastic line position. Data arrive calibrated by </a:t>
            </a:r>
          </a:p>
          <a:p>
            <a:r>
              <a:rPr lang="en-GB" dirty="0"/>
              <a:t>control program.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839CDF-F94D-61D4-1557-205CC0C9816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691719" y="5441423"/>
            <a:ext cx="1612828" cy="27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3D3E9D-9CD7-208C-2A66-0A6BE8CB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0" y="3563882"/>
            <a:ext cx="2852998" cy="2123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692B88-34BF-82DB-AD9A-3B2A7729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0" y="1372474"/>
            <a:ext cx="3179185" cy="2213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174C86-39B5-CE4B-3129-2D89E5030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49" y="1673520"/>
            <a:ext cx="4232245" cy="4119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run N15532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67830" y="2187655"/>
            <a:ext cx="816069" cy="1019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1862873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162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37064" y="2143899"/>
            <a:ext cx="49123" cy="327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47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200.meV,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0.08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876649" y="839421"/>
            <a:ext cx="585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200. </a:t>
            </a:r>
            <a:r>
              <a:rPr lang="en-GB" dirty="0" err="1"/>
              <a:t>meV</a:t>
            </a:r>
            <a:r>
              <a:rPr lang="en-GB" dirty="0"/>
              <a:t>. Calibration necessary,</a:t>
            </a:r>
          </a:p>
          <a:p>
            <a:r>
              <a:rPr lang="en-GB" dirty="0"/>
              <a:t>5.3 sec detector delay time gives 1mEv shift in elastic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/>
              <p:nvPr/>
            </p:nvSpPr>
            <p:spPr>
              <a:xfrm>
                <a:off x="5337941" y="5881139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41" y="5881139"/>
                <a:ext cx="6096698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3BD4217-8FED-07B3-FB16-624CC8E1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38" y="3586916"/>
            <a:ext cx="3428108" cy="25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4B514-597A-EBCA-68DD-05B18E7C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9" y="3488267"/>
            <a:ext cx="2974351" cy="2586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4A83EE-9543-BCE2-EBBE-C2E27095E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90" y="662461"/>
            <a:ext cx="3061541" cy="2662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A730D-636F-F284-5876-EAF39C654471}"/>
              </a:ext>
            </a:extLst>
          </p:cNvPr>
          <p:cNvSpPr txBox="1"/>
          <p:nvPr/>
        </p:nvSpPr>
        <p:spPr>
          <a:xfrm>
            <a:off x="961938" y="366319"/>
            <a:ext cx="77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run N15532; convert to angle, small angle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DF91A2-98A3-A1D2-55BC-CD648B085316}"/>
              </a:ext>
            </a:extLst>
          </p:cNvPr>
          <p:cNvSpPr/>
          <p:nvPr/>
        </p:nvSpPr>
        <p:spPr>
          <a:xfrm>
            <a:off x="2016492" y="2966987"/>
            <a:ext cx="510139" cy="750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97FFC-7C07-2D76-B935-24E5ED06CA6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04410" y="2286446"/>
            <a:ext cx="2178349" cy="249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43DF25-EBDD-7FB1-0229-D9D2AE021F53}"/>
              </a:ext>
            </a:extLst>
          </p:cNvPr>
          <p:cNvSpPr txBox="1"/>
          <p:nvPr/>
        </p:nvSpPr>
        <p:spPr>
          <a:xfrm>
            <a:off x="1915603" y="6307015"/>
            <a:ext cx="4734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Correct Ei = 200.meV,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0.1 where: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B110B3-6C59-1687-7EA1-2DCE307E0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43" y="662461"/>
            <a:ext cx="4034819" cy="2999095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8AC2A50-3D28-60F9-CF86-E90AC56DD6FC}"/>
              </a:ext>
            </a:extLst>
          </p:cNvPr>
          <p:cNvSpPr/>
          <p:nvPr/>
        </p:nvSpPr>
        <p:spPr>
          <a:xfrm>
            <a:off x="8218890" y="3251639"/>
            <a:ext cx="510139" cy="5935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4A158C-5DB3-8264-3D3A-615CE0B9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850" y="6165819"/>
            <a:ext cx="3187700" cy="7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9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113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Symbol</vt:lpstr>
      <vt:lpstr>Office Theme</vt:lpstr>
      <vt:lpstr>Monitors: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28</cp:revision>
  <dcterms:created xsi:type="dcterms:W3CDTF">2024-09-11T13:28:27Z</dcterms:created>
  <dcterms:modified xsi:type="dcterms:W3CDTF">2024-09-18T15:46:48Z</dcterms:modified>
</cp:coreProperties>
</file>