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84" y="7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84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920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040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358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849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731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9984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8433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317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51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5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1428C-A172-4443-8EA4-B629A031C1C0}" type="datetimeFigureOut">
              <a:rPr lang="en-GB" smtClean="0"/>
              <a:t>23/11/2020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FC708-BC2A-4427-B846-6381C22B611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7802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944" y="1872068"/>
            <a:ext cx="5910808" cy="4433106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3274" y="225792"/>
            <a:ext cx="9144000" cy="367061"/>
          </a:xfrm>
        </p:spPr>
        <p:txBody>
          <a:bodyPr>
            <a:normAutofit fontScale="92500" lnSpcReduction="10000"/>
          </a:bodyPr>
          <a:lstStyle/>
          <a:p>
            <a:r>
              <a:rPr lang="en-GB" dirty="0" smtClean="0"/>
              <a:t>Identifying NP cut. Script at </a:t>
            </a:r>
            <a:r>
              <a:rPr lang="en-GB" u="sng" dirty="0" smtClean="0">
                <a:solidFill>
                  <a:srgbClr val="0070C0"/>
                </a:solidFill>
              </a:rPr>
              <a:t>Fe\Article2020\fit_NP_Ei800_allCuts_fin.m </a:t>
            </a:r>
            <a:endParaRPr lang="en-GB" u="sng" dirty="0">
              <a:solidFill>
                <a:srgbClr val="0070C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8372"/>
          <a:stretch/>
        </p:blipFill>
        <p:spPr>
          <a:xfrm>
            <a:off x="529197" y="1641118"/>
            <a:ext cx="5238214" cy="476300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6521380" y="994787"/>
            <a:ext cx="3933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Locations of the cuts used in analysis:</a:t>
            </a:r>
          </a:p>
          <a:p>
            <a:r>
              <a:rPr lang="en-GB" dirty="0" smtClean="0"/>
              <a:t>(in the image plain and orthogonal to it)</a:t>
            </a:r>
            <a:endParaRPr lang="en-GB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9203764" y="4432645"/>
            <a:ext cx="252000" cy="25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9203764" y="4120669"/>
            <a:ext cx="252000" cy="25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>
            <a:off x="7791450" y="3026469"/>
            <a:ext cx="252000" cy="25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8121825" y="3026469"/>
            <a:ext cx="247475" cy="25200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9477989" y="4407245"/>
            <a:ext cx="212111" cy="2830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 flipV="1">
            <a:off x="8077200" y="2794000"/>
            <a:ext cx="4965" cy="204372"/>
          </a:xfrm>
          <a:prstGeom prst="straightConnector1">
            <a:avLst/>
          </a:prstGeom>
          <a:ln w="127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610475" y="2514600"/>
            <a:ext cx="2343150" cy="2371725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953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47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39489</TotalTime>
  <Words>25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STFC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 B</dc:creator>
  <cp:lastModifiedBy>Alex B</cp:lastModifiedBy>
  <cp:revision>53</cp:revision>
  <dcterms:created xsi:type="dcterms:W3CDTF">2020-10-14T17:02:17Z</dcterms:created>
  <dcterms:modified xsi:type="dcterms:W3CDTF">2020-11-30T16:54:47Z</dcterms:modified>
</cp:coreProperties>
</file>