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</a:t>
            </a:r>
            <a:r>
              <a:rPr lang="en-GB" dirty="0" smtClean="0"/>
              <a:t>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</a:t>
            </a:r>
            <a:r>
              <a:rPr lang="en-GB" dirty="0" smtClean="0"/>
              <a:t>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</a:t>
            </a:r>
            <a:r>
              <a:rPr lang="en-GB" sz="2800" dirty="0" smtClean="0"/>
              <a:t>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1628800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0" y="299719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60" y="292518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64" y="292518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0961" y="169151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32639" y="2485881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</a:t>
            </a:r>
            <a:r>
              <a:rPr lang="en-GB" i="1" dirty="0" smtClean="0"/>
              <a:t>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2564903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376000" cy="95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263691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264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39</cp:revision>
  <dcterms:created xsi:type="dcterms:W3CDTF">2015-07-24T10:00:56Z</dcterms:created>
  <dcterms:modified xsi:type="dcterms:W3CDTF">2015-07-24T17:21:05Z</dcterms:modified>
</cp:coreProperties>
</file>