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309" r:id="rId4"/>
    <p:sldId id="310" r:id="rId5"/>
    <p:sldId id="311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1" autoAdjust="0"/>
    <p:restoredTop sz="94890" autoAdjust="0"/>
  </p:normalViewPr>
  <p:slideViewPr>
    <p:cSldViewPr>
      <p:cViewPr>
        <p:scale>
          <a:sx n="125" d="100"/>
          <a:sy n="125" d="100"/>
        </p:scale>
        <p:origin x="-798" y="2652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9B2F-430F-4F06-B73A-3E686DF7F97D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5D45-A816-4F96-BEC7-FFCC1ED97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9" y="336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16161" y="6093415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931862" y="3743377"/>
            <a:ext cx="667279" cy="127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700000">
            <a:off x="2437207" y="4048512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 rot="2700000">
            <a:off x="2458487" y="5480045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 rot="2700000">
            <a:off x="2445787" y="692338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 rot="2700000">
            <a:off x="2468012" y="836354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0928" y="4808930"/>
            <a:ext cx="515966" cy="77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8666" y="46753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77578" y="322015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</a:t>
            </a:r>
          </a:p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spur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814228" y="4020692"/>
            <a:ext cx="162278" cy="920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85184" y="4107952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5113746" y="4211960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5099441" y="4011136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814227" y="3535392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976505" y="3507370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V="1">
            <a:off x="4941168" y="4062802"/>
            <a:ext cx="990694" cy="79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4757850" y="46505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948464"/>
            <a:ext cx="619709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5089968"/>
            <a:ext cx="624375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5496"/>
            <a:ext cx="6172200" cy="57606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[1,-1,0] fitting with J0</a:t>
            </a:r>
            <a:endParaRPr lang="en-GB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1" y="539552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1" y="2772040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9988" y="56206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Ei45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93823" y="74791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Ei65</a:t>
            </a:r>
            <a:endParaRPr lang="en-GB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82" y="683568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Lost intensity in GN direction (000-&gt;1/2,1/2,0)?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151684"/>
            <a:ext cx="3265878" cy="244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75" y="1008824"/>
            <a:ext cx="3408785" cy="255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3851920"/>
            <a:ext cx="3715767" cy="323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89040" y="3667254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DFT: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7" y="4067944"/>
            <a:ext cx="330581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024" y="6516215"/>
            <a:ext cx="28210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Removed </a:t>
            </a:r>
            <a:r>
              <a:rPr lang="en-GB" sz="1200" dirty="0" err="1" smtClean="0"/>
              <a:t>bg</a:t>
            </a:r>
            <a:r>
              <a:rPr lang="en-GB" sz="1200" dirty="0" smtClean="0"/>
              <a:t> in [-3-2.5] range, fixed </a:t>
            </a:r>
            <a:r>
              <a:rPr lang="en-GB" sz="1200" dirty="0" err="1" smtClean="0"/>
              <a:t>MagFF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2271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4614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=800 overview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92" y="3491880"/>
            <a:ext cx="336200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371" y="899592"/>
            <a:ext cx="336200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91" y="6149560"/>
            <a:ext cx="300196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33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293541</TotalTime>
  <Words>74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Catching N point (½, ½,0)</vt:lpstr>
      <vt:lpstr>[1,-1,0] fitting with J0</vt:lpstr>
      <vt:lpstr>Lost intensity in GN direction (000-&gt;1/2,1/2,0)?</vt:lpstr>
      <vt:lpstr>Ei=800 overview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306</cp:revision>
  <dcterms:created xsi:type="dcterms:W3CDTF">2014-12-23T10:30:38Z</dcterms:created>
  <dcterms:modified xsi:type="dcterms:W3CDTF">2018-07-11T18:05:13Z</dcterms:modified>
</cp:coreProperties>
</file>