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28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61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05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98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29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47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97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41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1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24526-D561-41AA-952F-4B4451167233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46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7"/>
            <a:ext cx="7772400" cy="115212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Spin wave excitations in Fe on the basis of band theory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47" y="1844824"/>
            <a:ext cx="2952328" cy="423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2" y="6141204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 smtClean="0">
                <a:effectLst/>
              </a:rPr>
              <a:t>Blackman, J. A., Morgan, T. &amp; Cooke, J. F. Prediction of High-Energy Spin-Wave Excitation in Iron. </a:t>
            </a:r>
            <a:r>
              <a:rPr lang="en-GB" sz="1100" i="1" dirty="0" smtClean="0">
                <a:effectLst/>
              </a:rPr>
              <a:t>Phys. Rev. Lett.</a:t>
            </a:r>
            <a:r>
              <a:rPr lang="en-GB" sz="1100" dirty="0" smtClean="0">
                <a:effectLst/>
              </a:rPr>
              <a:t> </a:t>
            </a:r>
            <a:r>
              <a:rPr lang="en-GB" sz="1100" b="1" dirty="0" smtClean="0">
                <a:effectLst/>
              </a:rPr>
              <a:t>55,</a:t>
            </a:r>
            <a:r>
              <a:rPr lang="en-GB" sz="1100" dirty="0" smtClean="0">
                <a:effectLst/>
              </a:rPr>
              <a:t> 2814–2817 (1985).</a:t>
            </a:r>
            <a:endParaRPr lang="en-GB" sz="1100" dirty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78" y="1844824"/>
            <a:ext cx="2593622" cy="40868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250" y="1379993"/>
            <a:ext cx="90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Theory: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83560" y="6141204"/>
            <a:ext cx="38164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 smtClean="0">
                <a:effectLst/>
              </a:rPr>
              <a:t>Mook</a:t>
            </a:r>
            <a:r>
              <a:rPr lang="en-GB" sz="1100" dirty="0" smtClean="0">
                <a:effectLst/>
              </a:rPr>
              <a:t>, H. A. &amp; </a:t>
            </a:r>
            <a:r>
              <a:rPr lang="en-GB" sz="1100" dirty="0" err="1" smtClean="0">
                <a:effectLst/>
              </a:rPr>
              <a:t>Nicklow</a:t>
            </a:r>
            <a:r>
              <a:rPr lang="en-GB" sz="1100" dirty="0" smtClean="0">
                <a:effectLst/>
              </a:rPr>
              <a:t>, R. M. Neutron Scattering Investigation of the Magnetic Excitations in Iron. </a:t>
            </a:r>
            <a:r>
              <a:rPr lang="en-GB" sz="1100" i="1" dirty="0" smtClean="0">
                <a:effectLst/>
              </a:rPr>
              <a:t>Phys. Rev. B</a:t>
            </a:r>
            <a:r>
              <a:rPr lang="en-GB" sz="1100" dirty="0" smtClean="0">
                <a:effectLst/>
              </a:rPr>
              <a:t> </a:t>
            </a:r>
            <a:r>
              <a:rPr lang="en-GB" sz="1100" b="1" dirty="0" smtClean="0">
                <a:effectLst/>
              </a:rPr>
              <a:t>7,</a:t>
            </a:r>
            <a:r>
              <a:rPr lang="en-GB" sz="1100" dirty="0" smtClean="0">
                <a:effectLst/>
              </a:rPr>
              <a:t> 336–342 (1973).</a:t>
            </a:r>
            <a:endParaRPr lang="en-GB" sz="11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6749" y="1412776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Experiment: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59795"/>
            <a:ext cx="3024336" cy="390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3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DFT and recent MFT calculations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755576" y="5661248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100" dirty="0" err="1" smtClean="0">
                <a:effectLst/>
              </a:rPr>
              <a:t>Buczek</a:t>
            </a:r>
            <a:r>
              <a:rPr lang="en-GB" sz="1100" dirty="0" smtClean="0">
                <a:effectLst/>
              </a:rPr>
              <a:t>, P., Ernst, A. &amp; </a:t>
            </a:r>
            <a:r>
              <a:rPr lang="en-GB" sz="1100" dirty="0" err="1" smtClean="0">
                <a:effectLst/>
              </a:rPr>
              <a:t>Sandratskii</a:t>
            </a:r>
            <a:r>
              <a:rPr lang="en-GB" sz="1100" dirty="0" smtClean="0">
                <a:effectLst/>
              </a:rPr>
              <a:t>, L. M. Different dimensionality trends in the Landau damping of </a:t>
            </a:r>
            <a:r>
              <a:rPr lang="en-GB" sz="1100" dirty="0" err="1" smtClean="0">
                <a:effectLst/>
              </a:rPr>
              <a:t>magnons</a:t>
            </a:r>
            <a:r>
              <a:rPr lang="en-GB" sz="1100" dirty="0" smtClean="0">
                <a:effectLst/>
              </a:rPr>
              <a:t> in  iron, cobalt, and nickel: Time-dependent density functional study. </a:t>
            </a:r>
            <a:r>
              <a:rPr lang="en-GB" sz="1100" i="1" dirty="0" smtClean="0">
                <a:effectLst/>
              </a:rPr>
              <a:t>Phys. Rev. B</a:t>
            </a:r>
            <a:r>
              <a:rPr lang="en-GB" sz="1100" dirty="0" smtClean="0">
                <a:effectLst/>
              </a:rPr>
              <a:t> </a:t>
            </a:r>
            <a:r>
              <a:rPr lang="en-GB" sz="1100" b="1" dirty="0" smtClean="0">
                <a:effectLst/>
              </a:rPr>
              <a:t>84,</a:t>
            </a:r>
            <a:r>
              <a:rPr lang="en-GB" sz="1100" dirty="0" smtClean="0">
                <a:effectLst/>
              </a:rPr>
              <a:t> (2011).</a:t>
            </a:r>
            <a:endParaRPr lang="en-GB" sz="1100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60849"/>
            <a:ext cx="5472608" cy="31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8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Comprehensive neutron scatterings studies using MAPS spectrometer and data analysis using Horace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9192" y="1988840"/>
            <a:ext cx="3980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Full picture of spin waves dispersion</a:t>
            </a:r>
          </a:p>
          <a:p>
            <a:r>
              <a:rPr lang="en-GB" dirty="0" smtClean="0"/>
              <a:t>from combining energy scans at incident</a:t>
            </a:r>
          </a:p>
          <a:p>
            <a:r>
              <a:rPr lang="en-GB" dirty="0" smtClean="0"/>
              <a:t>energies of 0.2, 0.4, 0.8 and 1.4Ev.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9192" y="3958897"/>
            <a:ext cx="272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Fixed magnetic form-factor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9192" y="4528427"/>
            <a:ext cx="3511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Cutting and fitting with background</a:t>
            </a:r>
          </a:p>
          <a:p>
            <a:r>
              <a:rPr lang="en-GB" dirty="0" smtClean="0"/>
              <a:t>to partially suppress instrument</a:t>
            </a:r>
          </a:p>
          <a:p>
            <a:r>
              <a:rPr lang="en-GB" dirty="0" smtClean="0"/>
              <a:t>resolution effects.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99192" y="5651956"/>
            <a:ext cx="395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Simulation &amp; resolution effects removal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192" y="3112368"/>
            <a:ext cx="434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Crystal realignment to Bragg peaks to adjust </a:t>
            </a:r>
          </a:p>
          <a:p>
            <a:r>
              <a:rPr lang="en-GB" dirty="0" smtClean="0"/>
              <a:t>lattice parameters and crystal orientation</a:t>
            </a:r>
            <a:endParaRPr lang="en-GB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91555"/>
            <a:ext cx="3951932" cy="530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57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94" y="4653136"/>
            <a:ext cx="2103554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GB" sz="2800" dirty="0" smtClean="0"/>
              <a:t>DFT&amp;MFT&amp;BT-consistent SW cap in &lt;1/2,1/2,0&gt;</a:t>
            </a:r>
            <a:endParaRPr lang="en-GB" sz="28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5" y="980728"/>
            <a:ext cx="4127081" cy="376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06" y="980728"/>
            <a:ext cx="3096344" cy="232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18" y="4653136"/>
            <a:ext cx="2103554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653136"/>
            <a:ext cx="2103554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3687902" y="5313908"/>
            <a:ext cx="44948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387198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736448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895174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242514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6466650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799132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79179" y="428380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E=200-250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403284" y="429309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E=250-300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428380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E=300-350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10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88" y="144557"/>
            <a:ext cx="8229600" cy="1143000"/>
          </a:xfrm>
        </p:spPr>
        <p:txBody>
          <a:bodyPr>
            <a:normAutofit/>
          </a:bodyPr>
          <a:lstStyle/>
          <a:p>
            <a:r>
              <a:rPr lang="en-GB" sz="3100" dirty="0" smtClean="0"/>
              <a:t>No evidence of gap at 100-200mEv (Stoner continuum damping) at least in &lt;1,1,1&gt; direction</a:t>
            </a:r>
            <a:endParaRPr lang="en-GB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12" y="220486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432" y="227707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1322184"/>
            <a:ext cx="462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&lt;100&gt;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137221" y="1691516"/>
            <a:ext cx="2583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Intensity along dispersion</a:t>
            </a:r>
          </a:p>
          <a:p>
            <a:pPr algn="ctr"/>
            <a:r>
              <a:rPr lang="en-GB" dirty="0" smtClean="0"/>
              <a:t>curve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8" y="4581128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725144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36510" y="4004864"/>
            <a:ext cx="462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&lt;110&gt; (</a:t>
            </a:r>
            <a:r>
              <a:rPr lang="en-GB" dirty="0" smtClean="0">
                <a:latin typeface="Symbol" panose="05050102010706020507" pitchFamily="18" charset="2"/>
              </a:rPr>
              <a:t>GN</a:t>
            </a:r>
            <a:r>
              <a:rPr lang="en-GB" dirty="0" smtClean="0"/>
              <a:t>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413039" y="1700808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Fitted dispersion </a:t>
            </a:r>
          </a:p>
          <a:p>
            <a:r>
              <a:rPr lang="en-GB" i="1" dirty="0" smtClean="0"/>
              <a:t>|D|=</a:t>
            </a:r>
            <a:r>
              <a:rPr lang="en-GB" dirty="0" smtClean="0"/>
              <a:t>230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797352"/>
            <a:ext cx="2401043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08864" y="4293096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Fitted dispersion </a:t>
            </a:r>
          </a:p>
          <a:p>
            <a:r>
              <a:rPr lang="en-GB" i="1" dirty="0" smtClean="0"/>
              <a:t>|D|=</a:t>
            </a:r>
            <a:r>
              <a:rPr lang="en-GB" dirty="0" smtClean="0"/>
              <a:t>212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156176" y="4222829"/>
            <a:ext cx="2583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Intensity along dispersion</a:t>
            </a:r>
          </a:p>
          <a:p>
            <a:pPr algn="ctr"/>
            <a:r>
              <a:rPr lang="en-GB" dirty="0" smtClean="0"/>
              <a:t>curve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75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Some evidence of narrow hole in &lt;1,0,0&gt; direction (DFT-predicted)?</a:t>
            </a:r>
            <a:endParaRPr lang="en-GB" sz="2400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3176"/>
            <a:ext cx="3443277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48" y="2132856"/>
            <a:ext cx="2752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740248" y="3191775"/>
            <a:ext cx="1631952" cy="323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450648" y="3191775"/>
            <a:ext cx="1289600" cy="323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411760" y="3191775"/>
            <a:ext cx="2328488" cy="1029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40248" y="3191775"/>
            <a:ext cx="1291275" cy="9142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3207" y="282157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Gap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547664" y="5157192"/>
            <a:ext cx="228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Magnetic FF corrected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39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More evidence of narrow hole in &lt;1,0,0&gt; direction (DFT-predicted) from spherical cut.</a:t>
            </a:r>
            <a:endParaRPr lang="en-GB" sz="28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44" y="3788840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992" y="1700608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87" y="2147514"/>
            <a:ext cx="2616905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12776" y="4206030"/>
            <a:ext cx="792088" cy="138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772816" y="3552811"/>
            <a:ext cx="720080" cy="138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61378" y="2600608"/>
            <a:ext cx="1197300" cy="9776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31116" y="4324082"/>
            <a:ext cx="1427562" cy="1128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88840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5758424" y="2600608"/>
            <a:ext cx="901808" cy="1476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1"/>
          </p:cNvCxnSpPr>
          <p:nvPr/>
        </p:nvCxnSpPr>
        <p:spPr>
          <a:xfrm flipV="1">
            <a:off x="5612490" y="3947514"/>
            <a:ext cx="1911838" cy="813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>
            <a:off x="5508104" y="1844824"/>
            <a:ext cx="208772" cy="1494016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/>
          <p:cNvSpPr/>
          <p:nvPr/>
        </p:nvSpPr>
        <p:spPr>
          <a:xfrm>
            <a:off x="5436096" y="4077072"/>
            <a:ext cx="176394" cy="136815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6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296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Spin wave excitations in Fe on the basis of band theory</vt:lpstr>
      <vt:lpstr>DFT and recent MFT calculations</vt:lpstr>
      <vt:lpstr>Comprehensive neutron scatterings studies using MAPS spectrometer and data analysis using Horace</vt:lpstr>
      <vt:lpstr>DFT&amp;MFT&amp;BT-consistent SW cap in &lt;1/2,1/2,0&gt;</vt:lpstr>
      <vt:lpstr>No evidence of gap at 100-200mEv (Stoner continuum damping) at least in &lt;1,1,1&gt; direction</vt:lpstr>
      <vt:lpstr>Some evidence of narrow hole in &lt;1,0,0&gt; direction (DFT-predicted)?</vt:lpstr>
      <vt:lpstr>More evidence of narrow hole in &lt;1,0,0&gt; direction (DFT-predicted) from spherical cut.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54</cp:revision>
  <dcterms:created xsi:type="dcterms:W3CDTF">2015-07-24T10:00:56Z</dcterms:created>
  <dcterms:modified xsi:type="dcterms:W3CDTF">2016-06-14T09:02:00Z</dcterms:modified>
</cp:coreProperties>
</file>