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5" autoAdjust="0"/>
    <p:restoredTop sz="94660"/>
  </p:normalViewPr>
  <p:slideViewPr>
    <p:cSldViewPr snapToGrid="0">
      <p:cViewPr>
        <p:scale>
          <a:sx n="75" d="100"/>
          <a:sy n="75" d="100"/>
        </p:scale>
        <p:origin x="915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2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ADBB-3071-433F-B899-09B8AA0EFCFC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516"/>
            <a:ext cx="9144000" cy="1612234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Horace </a:t>
            </a:r>
            <a:r>
              <a:rPr lang="en-GB" dirty="0" smtClean="0"/>
              <a:t>redesign Completed (mainly):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335" y="2095500"/>
            <a:ext cx="1070732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The purpose of the planned redesign </a:t>
            </a:r>
            <a:r>
              <a:rPr lang="en-GB" dirty="0" smtClean="0"/>
              <a:t>was:</a:t>
            </a:r>
            <a:endParaRPr lang="en-GB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Rebuild </a:t>
            </a:r>
            <a:r>
              <a:rPr lang="en-GB" dirty="0"/>
              <a:t>Horace according to modern OOP design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 smtClean="0"/>
              <a:t>Increase code modularity. Separate </a:t>
            </a:r>
            <a:r>
              <a:rPr lang="en-GB" dirty="0"/>
              <a:t>large objects into sequence of the smaller one, interacting through well-defined interfaces.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Design these interfaces to satisfy user/developer requests namely: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Unified support for parallel operations over file based and memory based </a:t>
            </a:r>
            <a:r>
              <a:rPr lang="en-GB" dirty="0" err="1"/>
              <a:t>sqw</a:t>
            </a:r>
            <a:r>
              <a:rPr lang="en-GB" dirty="0"/>
              <a:t> and </a:t>
            </a:r>
            <a:r>
              <a:rPr lang="en-GB" dirty="0" err="1"/>
              <a:t>dnd</a:t>
            </a:r>
            <a:r>
              <a:rPr lang="en-GB" dirty="0"/>
              <a:t> </a:t>
            </a:r>
            <a:r>
              <a:rPr lang="en-GB" dirty="0" smtClean="0"/>
              <a:t>objects.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Generic </a:t>
            </a:r>
            <a:r>
              <a:rPr lang="en-GB" dirty="0"/>
              <a:t>projection, allowing to make cuts in any (e.g. spherical or cylindrical, or q-E mixed) coordinate systems. 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Split </a:t>
            </a:r>
            <a:r>
              <a:rPr lang="en-GB" dirty="0"/>
              <a:t>the further improvement among number of developers</a:t>
            </a:r>
          </a:p>
          <a:p>
            <a:pPr algn="l"/>
            <a:r>
              <a:rPr lang="en-GB" dirty="0" smtClean="0"/>
              <a:t>4. Decrease code duplication.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82" y="1337886"/>
            <a:ext cx="8548268" cy="47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construction: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03462"/>
            <a:ext cx="10471101" cy="33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01613"/>
            <a:ext cx="10515600" cy="1325563"/>
          </a:xfrm>
        </p:spPr>
        <p:txBody>
          <a:bodyPr/>
          <a:lstStyle/>
          <a:p>
            <a:r>
              <a:rPr lang="en-GB" dirty="0" err="1" smtClean="0"/>
              <a:t>DnD</a:t>
            </a:r>
            <a:r>
              <a:rPr lang="en-GB" dirty="0" smtClean="0"/>
              <a:t> object construction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544638"/>
            <a:ext cx="4867275" cy="303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7550" y="3543082"/>
            <a:ext cx="44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Nice </a:t>
            </a:r>
            <a:r>
              <a:rPr lang="en-GB" dirty="0" err="1" smtClean="0"/>
              <a:t>dnd</a:t>
            </a:r>
            <a:r>
              <a:rPr lang="en-GB" dirty="0" smtClean="0"/>
              <a:t> constructor (factory): </a:t>
            </a:r>
          </a:p>
          <a:p>
            <a:r>
              <a:rPr lang="en-GB" dirty="0" err="1" smtClean="0">
                <a:solidFill>
                  <a:srgbClr val="00B050"/>
                </a:solidFill>
              </a:rPr>
              <a:t>dnd</a:t>
            </a:r>
            <a:r>
              <a:rPr lang="en-GB" dirty="0" smtClean="0">
                <a:solidFill>
                  <a:srgbClr val="00B050"/>
                </a:solidFill>
              </a:rPr>
              <a:t>(</a:t>
            </a:r>
            <a:r>
              <a:rPr lang="en-GB" dirty="0" err="1" smtClean="0">
                <a:solidFill>
                  <a:srgbClr val="00B050"/>
                </a:solidFill>
              </a:rPr>
              <a:t>axes_block_instance,proj</a:t>
            </a:r>
            <a:r>
              <a:rPr lang="en-GB" dirty="0" smtClean="0">
                <a:solidFill>
                  <a:srgbClr val="00B050"/>
                </a:solidFill>
              </a:rPr>
              <a:t>,[</a:t>
            </a:r>
            <a:r>
              <a:rPr lang="en-GB" dirty="0" err="1" smtClean="0">
                <a:solidFill>
                  <a:srgbClr val="00B050"/>
                </a:solidFill>
              </a:rPr>
              <a:t>s,e,npix</a:t>
            </a:r>
            <a:r>
              <a:rPr lang="en-GB" dirty="0" smtClean="0">
                <a:solidFill>
                  <a:srgbClr val="00B050"/>
                </a:solidFill>
              </a:rPr>
              <a:t>])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(d0d, d1d … have similar form)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4803775"/>
            <a:ext cx="6648450" cy="164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4050" y="1541464"/>
            <a:ext cx="321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axes_block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GB" dirty="0" smtClean="0"/>
              <a:t>Axes and scales for image object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004050" y="2248159"/>
            <a:ext cx="471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p</a:t>
            </a:r>
            <a:r>
              <a:rPr lang="en-GB" dirty="0" err="1" smtClean="0">
                <a:solidFill>
                  <a:srgbClr val="00B050"/>
                </a:solidFill>
              </a:rPr>
              <a:t>roj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GB" dirty="0" smtClean="0"/>
              <a:t>Transformation between pixels and image coordinate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6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460375"/>
            <a:ext cx="10515600" cy="1325563"/>
          </a:xfrm>
        </p:spPr>
        <p:txBody>
          <a:bodyPr/>
          <a:lstStyle/>
          <a:p>
            <a:r>
              <a:rPr lang="en-GB" dirty="0" smtClean="0"/>
              <a:t>Code design: </a:t>
            </a:r>
            <a:r>
              <a:rPr lang="en-GB" sz="2400" dirty="0" smtClean="0"/>
              <a:t>(on the example of </a:t>
            </a:r>
            <a:r>
              <a:rPr lang="en-GB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head</a:t>
            </a:r>
            <a:r>
              <a:rPr lang="en-GB" sz="2400" dirty="0" smtClean="0"/>
              <a:t> function)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4" y="561975"/>
            <a:ext cx="3802496" cy="2091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6" y="3265487"/>
            <a:ext cx="9945517" cy="2208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4419" y="966291"/>
            <a:ext cx="18192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head</a:t>
            </a:r>
            <a:r>
              <a:rPr lang="en-GB" dirty="0" smtClean="0"/>
              <a:t>(abstract)</a:t>
            </a:r>
            <a:endParaRPr lang="en-GB" dirty="0"/>
          </a:p>
        </p:txBody>
      </p:sp>
      <p:cxnSp>
        <p:nvCxnSpPr>
          <p:cNvPr id="9" name="Elbow Connector 8"/>
          <p:cNvCxnSpPr>
            <a:stCxn id="7" idx="1"/>
          </p:cNvCxnSpPr>
          <p:nvPr/>
        </p:nvCxnSpPr>
        <p:spPr>
          <a:xfrm rot="10800000">
            <a:off x="9518651" y="1047750"/>
            <a:ext cx="485769" cy="14937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8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81618"/>
            <a:ext cx="8305799" cy="6075158"/>
          </a:xfrm>
        </p:spPr>
      </p:pic>
    </p:spTree>
    <p:extLst>
      <p:ext uri="{BB962C8B-B14F-4D97-AF65-F5344CB8AC3E}">
        <p14:creationId xmlns:p14="http://schemas.microsoft.com/office/powerpoint/2010/main" val="95979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74625"/>
            <a:ext cx="10515600" cy="97472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projection, </a:t>
            </a:r>
            <a:r>
              <a:rPr lang="en-GB" sz="3200" dirty="0" err="1" smtClean="0"/>
              <a:t>axes_block</a:t>
            </a:r>
            <a:r>
              <a:rPr lang="en-GB" sz="3200" dirty="0" smtClean="0"/>
              <a:t> and methods used in cuts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1900238"/>
            <a:ext cx="4449763" cy="379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87" y="1982787"/>
            <a:ext cx="6507422" cy="4621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30" y="325438"/>
            <a:ext cx="2194595" cy="1370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84680" y="174625"/>
            <a:ext cx="1233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488152" y="1608286"/>
            <a:ext cx="27749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Nice </a:t>
            </a:r>
            <a:r>
              <a:rPr lang="en-GB" sz="1200" dirty="0" err="1" smtClean="0"/>
              <a:t>dnd</a:t>
            </a:r>
            <a:r>
              <a:rPr lang="en-GB" sz="1200" dirty="0" smtClean="0"/>
              <a:t> constructor (factory): </a:t>
            </a:r>
          </a:p>
          <a:p>
            <a:r>
              <a:rPr lang="en-GB" sz="1200" dirty="0" err="1" smtClean="0">
                <a:solidFill>
                  <a:srgbClr val="00B050"/>
                </a:solidFill>
              </a:rPr>
              <a:t>dnd</a:t>
            </a:r>
            <a:r>
              <a:rPr lang="en-GB" sz="1200" dirty="0" smtClean="0">
                <a:solidFill>
                  <a:srgbClr val="00B050"/>
                </a:solidFill>
              </a:rPr>
              <a:t>(</a:t>
            </a:r>
            <a:r>
              <a:rPr lang="en-GB" sz="1200" dirty="0" err="1" smtClean="0">
                <a:solidFill>
                  <a:srgbClr val="00B050"/>
                </a:solidFill>
              </a:rPr>
              <a:t>axes_block_instance,proj</a:t>
            </a:r>
            <a:r>
              <a:rPr lang="en-GB" sz="1200" dirty="0" smtClean="0">
                <a:solidFill>
                  <a:srgbClr val="00B050"/>
                </a:solidFill>
              </a:rPr>
              <a:t>,[</a:t>
            </a:r>
            <a:r>
              <a:rPr lang="en-GB" sz="1200" dirty="0" err="1" smtClean="0">
                <a:solidFill>
                  <a:srgbClr val="00B050"/>
                </a:solidFill>
              </a:rPr>
              <a:t>s,e,npix</a:t>
            </a:r>
            <a:r>
              <a:rPr lang="en-GB" sz="1200" dirty="0" smtClean="0">
                <a:solidFill>
                  <a:srgbClr val="00B050"/>
                </a:solidFill>
              </a:rPr>
              <a:t>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978" y="3924062"/>
            <a:ext cx="312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Generic and optimized versions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7721600" y="4108728"/>
            <a:ext cx="796378" cy="3299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850" y="116447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axes_block</a:t>
            </a:r>
            <a:r>
              <a:rPr lang="en-GB" dirty="0" smtClean="0"/>
              <a:t> constructor:</a:t>
            </a:r>
          </a:p>
          <a:p>
            <a:r>
              <a:rPr lang="en-GB" dirty="0" smtClean="0"/>
              <a:t> Binning constructor and two properties 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09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1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190501"/>
            <a:ext cx="10515600" cy="984250"/>
          </a:xfrm>
        </p:spPr>
        <p:txBody>
          <a:bodyPr/>
          <a:lstStyle/>
          <a:p>
            <a:r>
              <a:rPr lang="en-GB" dirty="0" smtClean="0"/>
              <a:t>Project progress: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" y="1276349"/>
            <a:ext cx="10515600" cy="508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</a:t>
            </a:r>
            <a:br>
              <a:rPr lang="en-GB" dirty="0" smtClean="0"/>
            </a:br>
            <a:r>
              <a:rPr lang="en-GB" dirty="0" smtClean="0"/>
              <a:t>3) Modify SQW to presented plan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> (PR in progress)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2a) Save objects as nexus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74713" y="4029076"/>
            <a:ext cx="7767637" cy="400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are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60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376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Source Code Pro</vt:lpstr>
      <vt:lpstr>Wingdings</vt:lpstr>
      <vt:lpstr>Office Theme</vt:lpstr>
      <vt:lpstr>Matlab Horace redesign Completed (mainly):</vt:lpstr>
      <vt:lpstr>Main Horace’ objects interfaces:</vt:lpstr>
      <vt:lpstr>SQW object construction:</vt:lpstr>
      <vt:lpstr>DnD object construction</vt:lpstr>
      <vt:lpstr>Code design: (on the example of head function)</vt:lpstr>
      <vt:lpstr>Plot interface:</vt:lpstr>
      <vt:lpstr>projection, axes_block and methods used in cuts</vt:lpstr>
      <vt:lpstr>SQW object Cut Algorithm Implementation:</vt:lpstr>
      <vt:lpstr>Project progress: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Buts (STFC ISIS RAL)</cp:lastModifiedBy>
  <cp:revision>31</cp:revision>
  <dcterms:created xsi:type="dcterms:W3CDTF">2019-05-15T11:07:52Z</dcterms:created>
  <dcterms:modified xsi:type="dcterms:W3CDTF">2022-10-19T12:49:38Z</dcterms:modified>
</cp:coreProperties>
</file>