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94660"/>
  </p:normalViewPr>
  <p:slideViewPr>
    <p:cSldViewPr snapToGrid="0">
      <p:cViewPr>
        <p:scale>
          <a:sx n="75" d="100"/>
          <a:sy n="75" d="100"/>
        </p:scale>
        <p:origin x="174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2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3266"/>
            <a:ext cx="9144000" cy="873585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Horace redesign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335" y="1543664"/>
            <a:ext cx="10707329" cy="1406013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Current </a:t>
            </a:r>
            <a:r>
              <a:rPr lang="en-GB" dirty="0"/>
              <a:t>Horace has been written using </a:t>
            </a:r>
            <a:r>
              <a:rPr lang="en-GB" dirty="0" err="1"/>
              <a:t>Matlab</a:t>
            </a:r>
            <a:r>
              <a:rPr lang="en-GB" dirty="0"/>
              <a:t> without modern OOP capabilities. As the result the polymorphism in Horace is implemented using custom code, which makes changing Horace complicated due to high binding between different parts of code</a:t>
            </a:r>
            <a:r>
              <a:rPr lang="en-GB" dirty="0" smtClean="0"/>
              <a:t>.</a:t>
            </a:r>
          </a:p>
          <a:p>
            <a:pPr algn="l"/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335" y="3136490"/>
            <a:ext cx="10707329" cy="346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The purpose of the planned redesign would </a:t>
            </a:r>
            <a:r>
              <a:rPr lang="en-GB" dirty="0" smtClean="0"/>
              <a:t>be: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Rebuild </a:t>
            </a:r>
            <a:r>
              <a:rPr lang="en-GB" dirty="0"/>
              <a:t>Horace according to modern OOP design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Separate large objects into sequence of the smaller one, interacting through well-defined interfaces.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Design these interfaces to satisfy user/developer requests namely: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Unified support for parallel operations over file based and memory based </a:t>
            </a:r>
            <a:r>
              <a:rPr lang="en-GB" dirty="0" err="1"/>
              <a:t>sqw</a:t>
            </a:r>
            <a:r>
              <a:rPr lang="en-GB" dirty="0"/>
              <a:t> and </a:t>
            </a:r>
            <a:r>
              <a:rPr lang="en-GB" dirty="0" err="1"/>
              <a:t>dnd</a:t>
            </a:r>
            <a:r>
              <a:rPr lang="en-GB" dirty="0"/>
              <a:t> </a:t>
            </a:r>
            <a:r>
              <a:rPr lang="en-GB" dirty="0" smtClean="0"/>
              <a:t>objects.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Generic </a:t>
            </a:r>
            <a:r>
              <a:rPr lang="en-GB" dirty="0"/>
              <a:t>projection, allowing to make cuts in any (e.g. spherical or cylindrical, or q-E mixed) coordinate systems. 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Split </a:t>
            </a:r>
            <a:r>
              <a:rPr lang="en-GB" dirty="0"/>
              <a:t>the further improvement among number of developers</a:t>
            </a:r>
          </a:p>
          <a:p>
            <a:pPr algn="l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Workplan</a:t>
            </a:r>
            <a:r>
              <a:rPr lang="en-GB" dirty="0" smtClean="0"/>
              <a:t> &amp; Efforts: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8413"/>
              </p:ext>
            </p:extLst>
          </p:nvPr>
        </p:nvGraphicFramePr>
        <p:xfrm>
          <a:off x="1150362" y="1386343"/>
          <a:ext cx="9950256" cy="5181607"/>
        </p:xfrm>
        <a:graphic>
          <a:graphicData uri="http://schemas.openxmlformats.org/drawingml/2006/table">
            <a:tbl>
              <a:tblPr/>
              <a:tblGrid>
                <a:gridCol w="829188">
                  <a:extLst>
                    <a:ext uri="{9D8B030D-6E8A-4147-A177-3AD203B41FA5}">
                      <a16:colId xmlns:a16="http://schemas.microsoft.com/office/drawing/2014/main" val="3290299170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1688872987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532992583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453979510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542883111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681267202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331188185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2578200022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1252996784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4061862471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91946765"/>
                    </a:ext>
                  </a:extLst>
                </a:gridCol>
                <a:gridCol w="829188">
                  <a:extLst>
                    <a:ext uri="{9D8B030D-6E8A-4147-A177-3AD203B41FA5}">
                      <a16:colId xmlns:a16="http://schemas.microsoft.com/office/drawing/2014/main" val="309360190"/>
                    </a:ext>
                  </a:extLst>
                </a:gridCol>
              </a:tblGrid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78103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05126"/>
                  </a:ext>
                </a:extLst>
              </a:tr>
              <a:tr h="24730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MPI frmwk investigation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41285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Parallel C++ messaging framework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757850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compiled Horace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1724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27306"/>
                  </a:ext>
                </a:extLst>
              </a:tr>
              <a:tr h="24730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rewriting sqw/dnd as new type classes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72580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extracting projection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5454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spherical projection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73211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66164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cylindrical projection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9937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07023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symmetrisation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3822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22615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hdf file format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6F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58919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146385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9469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22877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unit operations/sqw eval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700562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2552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1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385"/>
            <a:ext cx="2812099" cy="2874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0155" y="1728719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Interface realization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48981" y="258588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48981" y="3598606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Composition (object is used as part of an object only)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48981" y="4418976"/>
            <a:ext cx="636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Aggregation (object is part of the object but also used separately)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5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6" y="245805"/>
            <a:ext cx="9687242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203"/>
            <a:ext cx="6351780" cy="4979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43" y="182998"/>
            <a:ext cx="10515600" cy="873740"/>
          </a:xfrm>
        </p:spPr>
        <p:txBody>
          <a:bodyPr/>
          <a:lstStyle/>
          <a:p>
            <a:r>
              <a:rPr lang="en-GB" dirty="0" smtClean="0"/>
              <a:t>Extracting generic projection: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8139" y="1011018"/>
            <a:ext cx="1116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Majority of internal </a:t>
            </a:r>
            <a:r>
              <a:rPr lang="en-GB" dirty="0" err="1" smtClean="0"/>
              <a:t>sqw</a:t>
            </a:r>
            <a:r>
              <a:rPr lang="en-GB" dirty="0" smtClean="0"/>
              <a:t>/</a:t>
            </a:r>
            <a:r>
              <a:rPr lang="en-GB" dirty="0" err="1" smtClean="0"/>
              <a:t>dnd</a:t>
            </a:r>
            <a:r>
              <a:rPr lang="en-GB" dirty="0" smtClean="0"/>
              <a:t> object operations consists of taking pixels in one coordinate system, transforming them </a:t>
            </a:r>
          </a:p>
          <a:p>
            <a:r>
              <a:rPr lang="en-GB" dirty="0" smtClean="0"/>
              <a:t>into another coordinate system and calculating some values on the pixels or special averages or these values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057090" y="1657350"/>
            <a:ext cx="10923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27555" y="18262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62867" y="3251200"/>
            <a:ext cx="2573319" cy="118533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77" y="1826203"/>
            <a:ext cx="5662753" cy="47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158647"/>
            <a:ext cx="10515600" cy="1325563"/>
          </a:xfrm>
        </p:spPr>
        <p:txBody>
          <a:bodyPr/>
          <a:lstStyle/>
          <a:p>
            <a:r>
              <a:rPr lang="en-GB" dirty="0" smtClean="0"/>
              <a:t>File format changes: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4335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77017"/>
              </p:ext>
            </p:extLst>
          </p:nvPr>
        </p:nvGraphicFramePr>
        <p:xfrm>
          <a:off x="2172928" y="1297858"/>
          <a:ext cx="7177550" cy="501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9667926" imgH="6153150" progId="Visio.Drawing.15">
                  <p:embed/>
                </p:oleObj>
              </mc:Choice>
              <mc:Fallback>
                <p:oleObj name="Visio" r:id="rId3" imgW="9667926" imgH="6153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928" y="1297858"/>
                        <a:ext cx="7177550" cy="5014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6157" y="6312309"/>
            <a:ext cx="119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Existing file format factory knows about internal </a:t>
            </a:r>
            <a:r>
              <a:rPr lang="en-GB" dirty="0" err="1" smtClean="0"/>
              <a:t>sqw</a:t>
            </a:r>
            <a:r>
              <a:rPr lang="en-GB" dirty="0" smtClean="0"/>
              <a:t>/</a:t>
            </a:r>
            <a:r>
              <a:rPr lang="en-GB" dirty="0" err="1" smtClean="0"/>
              <a:t>dnd</a:t>
            </a:r>
            <a:r>
              <a:rPr lang="en-GB" dirty="0" smtClean="0"/>
              <a:t> objects structure and have methods returning parts of the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77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349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Visio</vt:lpstr>
      <vt:lpstr>Matlab Horace redesign</vt:lpstr>
      <vt:lpstr>Workplan &amp; Efforts:</vt:lpstr>
      <vt:lpstr>Remarks:</vt:lpstr>
      <vt:lpstr>PowerPoint Presentation</vt:lpstr>
      <vt:lpstr>Extracting generic projection:</vt:lpstr>
      <vt:lpstr>File format changes: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Buts (STFC ISIS RAL)</cp:lastModifiedBy>
  <cp:revision>14</cp:revision>
  <dcterms:created xsi:type="dcterms:W3CDTF">2019-05-15T11:07:52Z</dcterms:created>
  <dcterms:modified xsi:type="dcterms:W3CDTF">2022-10-19T09:38:05Z</dcterms:modified>
</cp:coreProperties>
</file>