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19/05/2022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815"/>
          </a:xfrm>
        </p:spPr>
        <p:txBody>
          <a:bodyPr/>
          <a:lstStyle/>
          <a:p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 and save it as Nexus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3) Modify SQW to presented plan and save it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  <a:endParaRPr lang="en-GB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001" y="537880"/>
            <a:ext cx="10515600" cy="1325563"/>
          </a:xfrm>
        </p:spPr>
        <p:txBody>
          <a:bodyPr/>
          <a:lstStyle/>
          <a:p>
            <a:r>
              <a:rPr lang="en-GB" dirty="0" smtClean="0"/>
              <a:t>SQW and DND objects: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40" y="1011955"/>
            <a:ext cx="7058025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8999978">
            <a:off x="7107456" y="2254552"/>
            <a:ext cx="664502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6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have gone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</a:t>
            </a:r>
            <a:r>
              <a:rPr lang="en-GB" sz="2800" dirty="0" smtClean="0"/>
              <a:t> </a:t>
            </a:r>
          </a:p>
          <a:p>
            <a:r>
              <a:rPr lang="en-GB" sz="2800" dirty="0" smtClean="0"/>
              <a:t>Constructors sets up all necessary public </a:t>
            </a:r>
            <a:r>
              <a:rPr lang="en-GB" sz="2800" dirty="0" smtClean="0"/>
              <a:t>properties and then run common</a:t>
            </a:r>
          </a:p>
          <a:p>
            <a:r>
              <a:rPr lang="en-GB" sz="2800" dirty="0" smtClean="0"/>
              <a:t>validator. </a:t>
            </a:r>
            <a:r>
              <a:rPr lang="en-GB" sz="2800" dirty="0" smtClean="0"/>
              <a:t>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508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SQW and DND objects: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0 – finish and commit generic cut framework (virtual projections) 1) Rewrite DND and save it as Nexus 2) Fix cut_dnd 3) Modify SQW to presented plan and save it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51</cp:revision>
  <dcterms:created xsi:type="dcterms:W3CDTF">2022-05-19T09:15:01Z</dcterms:created>
  <dcterms:modified xsi:type="dcterms:W3CDTF">2022-05-20T15:49:05Z</dcterms:modified>
</cp:coreProperties>
</file>