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300" d="100"/>
          <a:sy n="300" d="100"/>
        </p:scale>
        <p:origin x="-1092" y="-1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D5E-E1A7-6C46-7968-1AECFB8D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389D-98B0-B0FC-5648-8753A1CC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B3F0-98B2-C47D-847A-DBD2A39F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624C-6393-C126-70FD-96EF33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9CBF-7F67-F4FE-B07D-2F06570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4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BFD-C7C1-6B45-3685-208373BC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CD25-899E-FD5E-46D3-E12A9D0D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79B-1274-E014-ABE8-C83BD43A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7620-C03C-84D3-3643-E73F5BD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C6F4-8289-A107-7B75-7294DEE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681CB-FC6B-E353-F170-06D4F9BC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28DA-B30C-0557-AF6F-3576B0E5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B344-8113-A3E5-F836-E6AC581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ADBA-1327-1350-8382-B4255077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9E40-2AE4-B621-FADD-43B3DB0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0FE8-C56D-722A-F003-CA6D877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D738-EE85-0BC5-4667-33945293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8A4A-D344-929A-BE58-AFBEA54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39A1-D893-A5DD-9231-88EA664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D08-11AD-22F2-189B-470822D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4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358-7CB7-8AD1-A67D-B8434DCA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D89-DB22-46DD-9C29-8E3FDAB0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6664-EA86-A965-8ACA-F4CC36B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689B-43B8-13D7-38B9-91D81CBD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6846-EB88-9963-1496-48FDDE8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0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1A1A-477D-A316-2B46-3837C034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7F6F-D025-745D-CD92-502A3050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226E6-0A07-A45A-11D6-E51742B8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B279-B6D1-49AA-4693-2C42A3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17EC-09AF-F595-A01F-66DEBA1A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A45FE-01D3-AEDF-4651-7986BD37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6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D53-E79E-DF18-90D7-D0A5B670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FDE2-D844-BA0D-F206-1E1B8A81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AE84-37F9-64B0-7484-DE12DEDF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3E0F2-3B88-96EA-16E1-3AFAC4D3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6A6E4-89B3-8ECF-1AB3-67564B5B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6D5FD-13D1-A2EB-67DB-0BEC31C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E4D3E-AC64-0228-900D-08A397D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CA5EF-F681-647E-55CC-7763A7F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F567-B221-F220-DEFA-0DFBFB9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2271-F4B9-527A-C977-B62C4DA6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4233-4E83-2B5F-3EEC-4B2D4D0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CE0A-F8C1-718E-4392-A04A429B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ACC6-B11D-EF92-E50A-9DAD27F1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88518-1766-722B-0E1F-DA43996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68D2-BC5C-E95A-A24D-CC4B8F6C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5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E1C-1646-9A4A-4FAA-26A441A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EFA-AE34-477B-85AF-3E8B51B4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05C3-49EB-43C5-B9DF-2E14F203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C94D-CD96-911D-9CB0-181A202C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A4C6-23EC-CCDF-93BA-E144005F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0F21-F536-ABBE-2035-09D3286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5C7A-2A22-A852-69EE-EDB7EBA2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E8241-4DCD-FEF2-D48E-60B95ACD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968C-7E24-2FA5-D4C3-D5683187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E232-67FE-62CC-9408-AC5300F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C799-39D4-8F02-3EF8-A594342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C323-0A02-A154-2A9A-FBA86526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56631-6E21-9A5F-1EC1-892D7E88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6F70-D0BA-FC25-4921-D994770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EB8C-E820-AD78-AEAF-DD0BF7A5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A662-13D9-BB55-1E0D-1722ED59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04B3-AA7C-85E0-D5D0-43C1EB1E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1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0FAF3754-F346-D9DD-B75F-91778A106BC0}"/>
              </a:ext>
            </a:extLst>
          </p:cNvPr>
          <p:cNvSpPr/>
          <p:nvPr/>
        </p:nvSpPr>
        <p:spPr>
          <a:xfrm>
            <a:off x="4524083" y="2577604"/>
            <a:ext cx="492270" cy="620170"/>
          </a:xfrm>
          <a:prstGeom prst="arc">
            <a:avLst>
              <a:gd name="adj1" fmla="val 15761876"/>
              <a:gd name="adj2" fmla="val 1868746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90967-7526-59BE-967C-1AE928D1248E}"/>
              </a:ext>
            </a:extLst>
          </p:cNvPr>
          <p:cNvCxnSpPr>
            <a:cxnSpLocks/>
          </p:cNvCxnSpPr>
          <p:nvPr/>
        </p:nvCxnSpPr>
        <p:spPr>
          <a:xfrm flipV="1">
            <a:off x="4748246" y="1236415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A9285-4D81-76A6-71B1-3AAD3B65D9A0}"/>
              </a:ext>
            </a:extLst>
          </p:cNvPr>
          <p:cNvCxnSpPr>
            <a:cxnSpLocks/>
          </p:cNvCxnSpPr>
          <p:nvPr/>
        </p:nvCxnSpPr>
        <p:spPr>
          <a:xfrm flipV="1">
            <a:off x="6353980" y="1236415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44F9B6-2097-529F-B7D4-0D3F485E8B39}"/>
              </a:ext>
            </a:extLst>
          </p:cNvPr>
          <p:cNvCxnSpPr>
            <a:cxnSpLocks/>
          </p:cNvCxnSpPr>
          <p:nvPr/>
        </p:nvCxnSpPr>
        <p:spPr>
          <a:xfrm flipV="1">
            <a:off x="4748246" y="2646303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A3F1090-D296-5112-5DB6-F151B57FF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29892"/>
              </p:ext>
            </p:extLst>
          </p:nvPr>
        </p:nvGraphicFramePr>
        <p:xfrm>
          <a:off x="4358405" y="1096965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8405" y="1096965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AB0101E-068D-6710-85D9-F21156A6D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57963"/>
              </p:ext>
            </p:extLst>
          </p:nvPr>
        </p:nvGraphicFramePr>
        <p:xfrm>
          <a:off x="6383957" y="2907287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3957" y="2907287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57732D77-C706-806C-B988-D37F151E6017}"/>
              </a:ext>
            </a:extLst>
          </p:cNvPr>
          <p:cNvSpPr/>
          <p:nvPr/>
        </p:nvSpPr>
        <p:spPr>
          <a:xfrm>
            <a:off x="4384299" y="2144874"/>
            <a:ext cx="794122" cy="621542"/>
          </a:xfrm>
          <a:prstGeom prst="arc">
            <a:avLst>
              <a:gd name="adj1" fmla="val 15867340"/>
              <a:gd name="adj2" fmla="val 21530292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3FBADF3-01BB-C04B-DC7F-121F46125CD6}"/>
              </a:ext>
            </a:extLst>
          </p:cNvPr>
          <p:cNvSpPr/>
          <p:nvPr/>
        </p:nvSpPr>
        <p:spPr>
          <a:xfrm rot="2626853">
            <a:off x="5299658" y="2738120"/>
            <a:ext cx="439243" cy="432633"/>
          </a:xfrm>
          <a:prstGeom prst="arc">
            <a:avLst>
              <a:gd name="adj1" fmla="val 15367859"/>
              <a:gd name="adj2" fmla="val 20252165"/>
            </a:avLst>
          </a:prstGeom>
          <a:ln>
            <a:headEnd type="stealt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3DB355-BDBE-85C3-85C8-AE961563C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08851"/>
              </p:ext>
            </p:extLst>
          </p:nvPr>
        </p:nvGraphicFramePr>
        <p:xfrm>
          <a:off x="4962917" y="1853969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2917" y="1853969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DCDB1B2-6590-149F-A7FB-8819FEC1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38521"/>
              </p:ext>
            </p:extLst>
          </p:nvPr>
        </p:nvGraphicFramePr>
        <p:xfrm>
          <a:off x="5755985" y="2877813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5985" y="2877813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B90848-FAB7-296E-C873-79789ECA6B59}"/>
              </a:ext>
            </a:extLst>
          </p:cNvPr>
          <p:cNvCxnSpPr>
            <a:cxnSpLocks/>
          </p:cNvCxnSpPr>
          <p:nvPr/>
        </p:nvCxnSpPr>
        <p:spPr>
          <a:xfrm flipV="1">
            <a:off x="5801353" y="2648420"/>
            <a:ext cx="552117" cy="2595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616D9-76F9-7BCA-3DD3-45D6FC871EC6}"/>
              </a:ext>
            </a:extLst>
          </p:cNvPr>
          <p:cNvCxnSpPr>
            <a:cxnSpLocks/>
          </p:cNvCxnSpPr>
          <p:nvPr/>
        </p:nvCxnSpPr>
        <p:spPr>
          <a:xfrm>
            <a:off x="5312113" y="2639784"/>
            <a:ext cx="1029607" cy="651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E5BA-F136-C436-010E-E3ED821B9E6A}"/>
              </a:ext>
            </a:extLst>
          </p:cNvPr>
          <p:cNvCxnSpPr>
            <a:cxnSpLocks/>
          </p:cNvCxnSpPr>
          <p:nvPr/>
        </p:nvCxnSpPr>
        <p:spPr>
          <a:xfrm flipV="1">
            <a:off x="4735034" y="2407568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B4A4BE-6E00-089E-496B-0C1227C8B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63374"/>
              </p:ext>
            </p:extLst>
          </p:nvPr>
        </p:nvGraphicFramePr>
        <p:xfrm>
          <a:off x="6155776" y="3495920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5776" y="3495920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62F8A39-E673-4C5B-3F86-447CCF17AF3A}"/>
              </a:ext>
            </a:extLst>
          </p:cNvPr>
          <p:cNvSpPr/>
          <p:nvPr/>
        </p:nvSpPr>
        <p:spPr>
          <a:xfrm>
            <a:off x="4752318" y="2710897"/>
            <a:ext cx="211016" cy="190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F7220-F7F3-2ECA-61DE-85BFED7D5F7A}"/>
              </a:ext>
            </a:extLst>
          </p:cNvPr>
          <p:cNvCxnSpPr>
            <a:cxnSpLocks/>
          </p:cNvCxnSpPr>
          <p:nvPr/>
        </p:nvCxnSpPr>
        <p:spPr>
          <a:xfrm flipV="1">
            <a:off x="4748246" y="1382869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C8C82-C052-4A81-7624-F3A36A89DFF6}"/>
              </a:ext>
            </a:extLst>
          </p:cNvPr>
          <p:cNvCxnSpPr>
            <a:cxnSpLocks/>
          </p:cNvCxnSpPr>
          <p:nvPr/>
        </p:nvCxnSpPr>
        <p:spPr>
          <a:xfrm>
            <a:off x="4962917" y="2791593"/>
            <a:ext cx="0" cy="204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0E5C9-E833-A705-51FD-7117DBFD3F84}"/>
              </a:ext>
            </a:extLst>
          </p:cNvPr>
          <p:cNvCxnSpPr>
            <a:cxnSpLocks/>
          </p:cNvCxnSpPr>
          <p:nvPr/>
        </p:nvCxnSpPr>
        <p:spPr>
          <a:xfrm>
            <a:off x="4781360" y="2906869"/>
            <a:ext cx="192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74D303-3253-B62B-9E8B-F20B7B51845B}"/>
              </a:ext>
            </a:extLst>
          </p:cNvPr>
          <p:cNvCxnSpPr>
            <a:cxnSpLocks/>
          </p:cNvCxnSpPr>
          <p:nvPr/>
        </p:nvCxnSpPr>
        <p:spPr>
          <a:xfrm>
            <a:off x="4735034" y="2906869"/>
            <a:ext cx="1842599" cy="76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E45B07-0E8E-71DB-3E00-AE1C6C6F8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498566"/>
              </p:ext>
            </p:extLst>
          </p:nvPr>
        </p:nvGraphicFramePr>
        <p:xfrm>
          <a:off x="4571343" y="2158039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1343" y="2158039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943B85C-EE42-6EB5-07BF-2E668310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54284"/>
              </p:ext>
            </p:extLst>
          </p:nvPr>
        </p:nvGraphicFramePr>
        <p:xfrm>
          <a:off x="5360019" y="3229549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60019" y="3229549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ADBE3B0-0071-78D7-21C8-2C98711DB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083100"/>
              </p:ext>
            </p:extLst>
          </p:nvPr>
        </p:nvGraphicFramePr>
        <p:xfrm>
          <a:off x="4832204" y="243051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943B85C-EE42-6EB5-07BF-2E668310D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32204" y="2430515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c 2">
            <a:extLst>
              <a:ext uri="{FF2B5EF4-FFF2-40B4-BE49-F238E27FC236}">
                <a16:creationId xmlns:a16="http://schemas.microsoft.com/office/drawing/2014/main" id="{262E3CBF-6752-5405-F3E1-6D91540B2918}"/>
              </a:ext>
            </a:extLst>
          </p:cNvPr>
          <p:cNvSpPr/>
          <p:nvPr/>
        </p:nvSpPr>
        <p:spPr>
          <a:xfrm>
            <a:off x="1060231" y="2754830"/>
            <a:ext cx="492270" cy="620170"/>
          </a:xfrm>
          <a:prstGeom prst="arc">
            <a:avLst>
              <a:gd name="adj1" fmla="val 15761876"/>
              <a:gd name="adj2" fmla="val 497198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3F1E4-619D-0488-2C0C-E49D5D25CF52}"/>
              </a:ext>
            </a:extLst>
          </p:cNvPr>
          <p:cNvCxnSpPr>
            <a:cxnSpLocks/>
          </p:cNvCxnSpPr>
          <p:nvPr/>
        </p:nvCxnSpPr>
        <p:spPr>
          <a:xfrm flipV="1">
            <a:off x="1284394" y="1413641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4A79C3-C502-77C3-1AAB-CAD0045E8738}"/>
              </a:ext>
            </a:extLst>
          </p:cNvPr>
          <p:cNvCxnSpPr>
            <a:cxnSpLocks/>
          </p:cNvCxnSpPr>
          <p:nvPr/>
        </p:nvCxnSpPr>
        <p:spPr>
          <a:xfrm flipV="1">
            <a:off x="2890128" y="1413641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48971-94A1-E760-AC5A-E79CD697FF0F}"/>
              </a:ext>
            </a:extLst>
          </p:cNvPr>
          <p:cNvCxnSpPr>
            <a:cxnSpLocks/>
          </p:cNvCxnSpPr>
          <p:nvPr/>
        </p:nvCxnSpPr>
        <p:spPr>
          <a:xfrm flipV="1">
            <a:off x="1284394" y="2823529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7C8A4BE-8534-1B96-5F08-888FE430E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97193"/>
              </p:ext>
            </p:extLst>
          </p:nvPr>
        </p:nvGraphicFramePr>
        <p:xfrm>
          <a:off x="894553" y="1274191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4553" y="1274191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3589F51-CBB4-6EA0-2270-C774CD564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2585"/>
              </p:ext>
            </p:extLst>
          </p:nvPr>
        </p:nvGraphicFramePr>
        <p:xfrm>
          <a:off x="2920105" y="3084513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3AB0101E-068D-6710-85D9-F21156A6D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0105" y="3084513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25329D82-ACF1-A86F-4A63-C758BFAB52BB}"/>
              </a:ext>
            </a:extLst>
          </p:cNvPr>
          <p:cNvSpPr/>
          <p:nvPr/>
        </p:nvSpPr>
        <p:spPr>
          <a:xfrm>
            <a:off x="920447" y="2322100"/>
            <a:ext cx="794122" cy="621542"/>
          </a:xfrm>
          <a:prstGeom prst="arc">
            <a:avLst>
              <a:gd name="adj1" fmla="val 15867340"/>
              <a:gd name="adj2" fmla="val 21530292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1783904-AE4F-4CAA-722E-CD6783B72280}"/>
              </a:ext>
            </a:extLst>
          </p:cNvPr>
          <p:cNvSpPr/>
          <p:nvPr/>
        </p:nvSpPr>
        <p:spPr>
          <a:xfrm rot="2626853">
            <a:off x="1835806" y="2915346"/>
            <a:ext cx="439243" cy="432633"/>
          </a:xfrm>
          <a:prstGeom prst="arc">
            <a:avLst>
              <a:gd name="adj1" fmla="val 15367859"/>
              <a:gd name="adj2" fmla="val 20252165"/>
            </a:avLst>
          </a:prstGeom>
          <a:ln>
            <a:headEnd type="stealt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0FA7288-ADBF-2FF2-6906-9F68C4E45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5852"/>
              </p:ext>
            </p:extLst>
          </p:nvPr>
        </p:nvGraphicFramePr>
        <p:xfrm>
          <a:off x="1499065" y="2031195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99065" y="2031195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25E26F2-D4BC-0616-EFCF-13FAC51FD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343584"/>
              </p:ext>
            </p:extLst>
          </p:nvPr>
        </p:nvGraphicFramePr>
        <p:xfrm>
          <a:off x="2292133" y="3055039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6DCDB1B2-6590-149F-A7FB-8819FEC13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2133" y="3055039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934000-4221-E19B-903E-93DB973C77EA}"/>
              </a:ext>
            </a:extLst>
          </p:cNvPr>
          <p:cNvCxnSpPr>
            <a:cxnSpLocks/>
          </p:cNvCxnSpPr>
          <p:nvPr/>
        </p:nvCxnSpPr>
        <p:spPr>
          <a:xfrm flipV="1">
            <a:off x="2337501" y="2825646"/>
            <a:ext cx="552117" cy="2595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CDC1D-E38A-3257-11BD-44C49560A372}"/>
              </a:ext>
            </a:extLst>
          </p:cNvPr>
          <p:cNvCxnSpPr>
            <a:cxnSpLocks/>
          </p:cNvCxnSpPr>
          <p:nvPr/>
        </p:nvCxnSpPr>
        <p:spPr>
          <a:xfrm>
            <a:off x="1848261" y="2817010"/>
            <a:ext cx="1029607" cy="651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EAB06C-D347-8690-A166-0530FCA38EA2}"/>
              </a:ext>
            </a:extLst>
          </p:cNvPr>
          <p:cNvCxnSpPr>
            <a:cxnSpLocks/>
          </p:cNvCxnSpPr>
          <p:nvPr/>
        </p:nvCxnSpPr>
        <p:spPr>
          <a:xfrm flipV="1">
            <a:off x="1271182" y="2584794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986A56FB-12E5-4A13-0566-EDBE45A46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75659"/>
              </p:ext>
            </p:extLst>
          </p:nvPr>
        </p:nvGraphicFramePr>
        <p:xfrm>
          <a:off x="3270440" y="2511464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B4A4BE-6E00-089E-496B-0C1227C8B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0440" y="2511464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624A9B4-E091-674C-5352-2EC9564A98C1}"/>
              </a:ext>
            </a:extLst>
          </p:cNvPr>
          <p:cNvSpPr/>
          <p:nvPr/>
        </p:nvSpPr>
        <p:spPr>
          <a:xfrm>
            <a:off x="1288466" y="2888123"/>
            <a:ext cx="211016" cy="190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FC2CB4-5B53-9778-EB40-600CE986DA17}"/>
              </a:ext>
            </a:extLst>
          </p:cNvPr>
          <p:cNvCxnSpPr>
            <a:cxnSpLocks/>
          </p:cNvCxnSpPr>
          <p:nvPr/>
        </p:nvCxnSpPr>
        <p:spPr>
          <a:xfrm flipV="1">
            <a:off x="1284394" y="1560095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A72F4-B8A0-0A78-0CF6-C753D34640DA}"/>
              </a:ext>
            </a:extLst>
          </p:cNvPr>
          <p:cNvCxnSpPr>
            <a:cxnSpLocks/>
          </p:cNvCxnSpPr>
          <p:nvPr/>
        </p:nvCxnSpPr>
        <p:spPr>
          <a:xfrm>
            <a:off x="1317508" y="3084095"/>
            <a:ext cx="192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FAB652-B8A0-F577-1199-6E95E32F6F02}"/>
              </a:ext>
            </a:extLst>
          </p:cNvPr>
          <p:cNvCxnSpPr>
            <a:cxnSpLocks/>
          </p:cNvCxnSpPr>
          <p:nvPr/>
        </p:nvCxnSpPr>
        <p:spPr>
          <a:xfrm>
            <a:off x="1271182" y="3084095"/>
            <a:ext cx="24153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78129E1B-24FF-02B0-4FAE-FD994D791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723795"/>
              </p:ext>
            </p:extLst>
          </p:nvPr>
        </p:nvGraphicFramePr>
        <p:xfrm>
          <a:off x="1107491" y="233526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7491" y="233526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DF2F1CC-1033-776C-10E6-96D2FF1D3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7267"/>
              </p:ext>
            </p:extLst>
          </p:nvPr>
        </p:nvGraphicFramePr>
        <p:xfrm>
          <a:off x="1739226" y="3175689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943B85C-EE42-6EB5-07BF-2E668310D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39226" y="3175689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23EC7249-16EB-0251-1C32-AE885078C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2710"/>
              </p:ext>
            </p:extLst>
          </p:nvPr>
        </p:nvGraphicFramePr>
        <p:xfrm>
          <a:off x="1399891" y="2623719"/>
          <a:ext cx="508000" cy="204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7960" imgH="203040" progId="Equation.DSMT4">
                  <p:embed/>
                </p:oleObj>
              </mc:Choice>
              <mc:Fallback>
                <p:oleObj name="Equation" r:id="rId18" imgW="507960" imgH="2030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AADBE3B0-0071-78D7-21C8-2C98711DB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99891" y="2623719"/>
                        <a:ext cx="508000" cy="204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3F8AADC-77E8-4C2F-0F51-595109A463A1}"/>
              </a:ext>
            </a:extLst>
          </p:cNvPr>
          <p:cNvSpPr txBox="1"/>
          <p:nvPr/>
        </p:nvSpPr>
        <p:spPr>
          <a:xfrm>
            <a:off x="1218774" y="1002779"/>
            <a:ext cx="40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Orthogonal lattice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500CC8-BE64-8D7B-E3E7-049CC41119ED}"/>
              </a:ext>
            </a:extLst>
          </p:cNvPr>
          <p:cNvSpPr txBox="1"/>
          <p:nvPr/>
        </p:nvSpPr>
        <p:spPr>
          <a:xfrm>
            <a:off x="4764000" y="1002779"/>
            <a:ext cx="31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Non-orthogonal lattice</a:t>
            </a:r>
          </a:p>
        </p:txBody>
      </p:sp>
    </p:spTree>
    <p:extLst>
      <p:ext uri="{BB962C8B-B14F-4D97-AF65-F5344CB8AC3E}">
        <p14:creationId xmlns:p14="http://schemas.microsoft.com/office/powerpoint/2010/main" val="21705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6</cp:revision>
  <dcterms:created xsi:type="dcterms:W3CDTF">2024-01-30T19:24:03Z</dcterms:created>
  <dcterms:modified xsi:type="dcterms:W3CDTF">2024-02-14T13:26:32Z</dcterms:modified>
</cp:coreProperties>
</file>