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4660"/>
  </p:normalViewPr>
  <p:slideViewPr>
    <p:cSldViewPr snapToGrid="0">
      <p:cViewPr varScale="1">
        <p:scale>
          <a:sx n="96" d="100"/>
          <a:sy n="96" d="100"/>
        </p:scale>
        <p:origin x="72" y="5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1E137-89B6-C34B-387C-E7A3E84A8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8E766-4452-AFF7-F298-5C0D2F997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9E68B-01C9-0CFA-0B93-F3F4300D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2878-F732-4DD0-B282-ACC725F00F5C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4338B-D445-A1E6-A73C-8678D990F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9C0DE-8A32-3772-8D63-E82B58E1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B307-E13A-41E5-B6AD-8F4A6F6B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82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A9493-519B-D3AB-4DFC-D3A324DB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AC908-F355-4B35-79F8-C0C91B73E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63B54-5EE8-762B-BC95-0DCF4A47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2878-F732-4DD0-B282-ACC725F00F5C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49920-E675-C6F0-1E84-D114B40B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AF332-42AC-4B47-FEB0-DB0435F1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B307-E13A-41E5-B6AD-8F4A6F6B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926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1136E6-D2D8-B302-2F3F-F7A4EFD3A3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262D6-B13E-09D8-09EE-A97FED951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5D5BD-68AD-D34F-792E-6057E479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2878-F732-4DD0-B282-ACC725F00F5C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31149-9E71-9318-ECE7-83DF4BB27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04AB8-3811-FFED-8B19-4ADEC90C1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B307-E13A-41E5-B6AD-8F4A6F6B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39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FBFC-DAEF-5454-FCBF-39B72A4B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FD051-72EF-92E5-20A0-73356C9B7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8C2D5-D46E-3C60-70BA-117A9217A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2878-F732-4DD0-B282-ACC725F00F5C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58F32-96D1-8789-216C-7C0352216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58966-F7FF-AA27-D78B-6E5DB55B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B307-E13A-41E5-B6AD-8F4A6F6B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22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B3999-146B-217A-0A01-9C565E9D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A9036-D48F-D42C-9A4A-2DD3A0E2C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80E34-46B0-99E7-CCD9-D540C580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2878-F732-4DD0-B282-ACC725F00F5C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091D0-1221-91ED-ACB1-CCDDFF734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CB66D-4EA0-065F-A565-CFA9B021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B307-E13A-41E5-B6AD-8F4A6F6B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20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443D-FFE5-B146-D7BD-E3497C86A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4BD2E-2AED-A54A-CF1C-741DE6D1B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09897-BE84-F9CF-04F5-943D7A06A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28CBC-D81B-BEC0-2CFD-F35F8013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2878-F732-4DD0-B282-ACC725F00F5C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97C96-BFD6-3490-2291-3588ED8B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88B1C-02D4-93F7-64EC-35FE896D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B307-E13A-41E5-B6AD-8F4A6F6B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19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CD3AE-C933-C95E-BBFE-88FE3AD9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FC0D4-BEA1-FD35-F19A-957EBEA36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FB463-E689-7FE6-64EE-A481CC478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259242-21D7-1964-6ECE-DBC239684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B1875-EBEA-6EAE-FE71-89B7E1EC4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7546B6-5D6C-6751-48E8-0178A7B55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2878-F732-4DD0-B282-ACC725F00F5C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EC82D-5575-89F6-34B9-A8E7F089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46D571-3D05-4085-BE43-9D35868B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B307-E13A-41E5-B6AD-8F4A6F6B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5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484F-5DAE-5823-9FAD-0F5C1C405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46D19E-A51C-4EF6-8F97-3CC0FB231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2878-F732-4DD0-B282-ACC725F00F5C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8E0A1-2DE2-2878-0BE9-FD419DDEF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4459B-EDF3-F10C-CE16-52EED88E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B307-E13A-41E5-B6AD-8F4A6F6B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47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35784-B9C6-862B-F56A-5E687C37D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2878-F732-4DD0-B282-ACC725F00F5C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AECF2-03C8-C95B-50FD-C03D0FEA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5898A-BD3A-566A-37D1-F66A6888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B307-E13A-41E5-B6AD-8F4A6F6B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05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23AE9-4997-EF5D-1E11-0447A7FB3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566F3-5DE8-3F63-C5A4-2D6AF42D3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A7166-B633-2620-1E5D-09FECD141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46A76-9E89-AA2F-3DB8-CD4A90FB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2878-F732-4DD0-B282-ACC725F00F5C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4E325-EEA0-7A01-4F37-FFFCB10C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089F2-710F-C093-3A9C-33797B0C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B307-E13A-41E5-B6AD-8F4A6F6B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61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E8AA3-1019-0CC9-07B6-8B350802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D66B3-B130-FAA5-09C3-80A941A17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60E6-8D51-C612-AF3D-3A1518523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C10A4-BEE9-291D-3E76-5F9C7945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2878-F732-4DD0-B282-ACC725F00F5C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76F0B-CAF7-9ECF-5060-1099E0BD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5732D-6EC3-3F3D-CFF3-C3467F27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B307-E13A-41E5-B6AD-8F4A6F6B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75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CA0D3A-13E0-001C-02EF-FD902993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835A5-C53C-4603-E889-C84DB6E25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726DB-9F26-1128-90EC-5B99EB906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D2878-F732-4DD0-B282-ACC725F00F5C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C9CF6-EC0F-5BA8-DE58-9DDB46AE9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1C2F1-08D6-960D-A833-A1EF8C72F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4B307-E13A-41E5-B6AD-8F4A6F6B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21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93C5-0B04-1344-991E-7CE7367F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Cut from realigned file: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28923-13AE-8810-503C-3E6038612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327" y="2244592"/>
            <a:ext cx="5334000" cy="400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FB53E3-9DE2-80AD-6F14-2F74528FC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004" y="2244592"/>
            <a:ext cx="5334000" cy="40005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D4DC36-C177-B12B-6544-23A78F563AE9}"/>
              </a:ext>
            </a:extLst>
          </p:cNvPr>
          <p:cNvCxnSpPr/>
          <p:nvPr/>
        </p:nvCxnSpPr>
        <p:spPr>
          <a:xfrm>
            <a:off x="2014965" y="5798501"/>
            <a:ext cx="8465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46CB7E-CC5C-AB1A-6440-781E57011C7B}"/>
              </a:ext>
            </a:extLst>
          </p:cNvPr>
          <p:cNvCxnSpPr/>
          <p:nvPr/>
        </p:nvCxnSpPr>
        <p:spPr>
          <a:xfrm>
            <a:off x="1975728" y="4691559"/>
            <a:ext cx="84650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D1FD19-AA2B-E2DA-C6F7-9B0EE919BE66}"/>
              </a:ext>
            </a:extLst>
          </p:cNvPr>
          <p:cNvCxnSpPr/>
          <p:nvPr/>
        </p:nvCxnSpPr>
        <p:spPr>
          <a:xfrm>
            <a:off x="1936491" y="3935041"/>
            <a:ext cx="84650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FF6C84-2495-2984-72AD-11E4461D4838}"/>
              </a:ext>
            </a:extLst>
          </p:cNvPr>
          <p:cNvCxnSpPr/>
          <p:nvPr/>
        </p:nvCxnSpPr>
        <p:spPr>
          <a:xfrm>
            <a:off x="2017716" y="3205903"/>
            <a:ext cx="84650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CCDF0E-E9C9-5A12-D678-E090B0DC2810}"/>
              </a:ext>
            </a:extLst>
          </p:cNvPr>
          <p:cNvCxnSpPr>
            <a:cxnSpLocks/>
          </p:cNvCxnSpPr>
          <p:nvPr/>
        </p:nvCxnSpPr>
        <p:spPr>
          <a:xfrm flipV="1">
            <a:off x="3860192" y="2830807"/>
            <a:ext cx="0" cy="29676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CBC7AC-91DA-8382-336B-BFD97592B8AE}"/>
              </a:ext>
            </a:extLst>
          </p:cNvPr>
          <p:cNvCxnSpPr>
            <a:cxnSpLocks/>
          </p:cNvCxnSpPr>
          <p:nvPr/>
        </p:nvCxnSpPr>
        <p:spPr>
          <a:xfrm flipV="1">
            <a:off x="9053617" y="2822562"/>
            <a:ext cx="0" cy="29676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A8A839-15B9-F74F-8506-B6C0FF10D21A}"/>
              </a:ext>
            </a:extLst>
          </p:cNvPr>
          <p:cNvSpPr txBox="1"/>
          <p:nvPr/>
        </p:nvSpPr>
        <p:spPr>
          <a:xfrm>
            <a:off x="1259353" y="1515455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Misaligned: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A97BF7-BB63-57A5-460D-6267D91C947F}"/>
              </a:ext>
            </a:extLst>
          </p:cNvPr>
          <p:cNvSpPr txBox="1"/>
          <p:nvPr/>
        </p:nvSpPr>
        <p:spPr>
          <a:xfrm>
            <a:off x="6755789" y="1544651"/>
            <a:ext cx="116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Realigned:</a:t>
            </a:r>
          </a:p>
        </p:txBody>
      </p:sp>
    </p:spTree>
    <p:extLst>
      <p:ext uri="{BB962C8B-B14F-4D97-AF65-F5344CB8AC3E}">
        <p14:creationId xmlns:p14="http://schemas.microsoft.com/office/powerpoint/2010/main" val="204494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62F4CE-EA15-E646-5AB9-3F9DB352E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60" y="2381473"/>
            <a:ext cx="5334000" cy="400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5B5680-E5D7-50DD-7603-204F4D6B1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818" y="2381473"/>
            <a:ext cx="5334000" cy="4000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F2541C-26A1-012C-5FEB-D84A077A565C}"/>
              </a:ext>
            </a:extLst>
          </p:cNvPr>
          <p:cNvSpPr txBox="1"/>
          <p:nvPr/>
        </p:nvSpPr>
        <p:spPr>
          <a:xfrm>
            <a:off x="711806" y="1779518"/>
            <a:ext cx="163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 Alignment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AA6F23-7E7E-49DB-EA19-54AFC71963A7}"/>
              </a:ext>
            </a:extLst>
          </p:cNvPr>
          <p:cNvSpPr txBox="1"/>
          <p:nvPr/>
        </p:nvSpPr>
        <p:spPr>
          <a:xfrm>
            <a:off x="6243836" y="1779518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Legacy Alignment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F8D3E93-41EA-7CDE-BD6B-361538A2E86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realigned cuts:</a:t>
            </a:r>
          </a:p>
        </p:txBody>
      </p:sp>
    </p:spTree>
    <p:extLst>
      <p:ext uri="{BB962C8B-B14F-4D97-AF65-F5344CB8AC3E}">
        <p14:creationId xmlns:p14="http://schemas.microsoft.com/office/powerpoint/2010/main" val="67109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45B4D-7A5A-233D-6102-FF1E820B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Realigned cuts directions (Legacy Alignment):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64B0F7-DF8F-0514-5EF3-304EDE4EA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45" y="2014623"/>
            <a:ext cx="5334000" cy="4000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A57419-B917-201F-9630-5AD734F0C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299" y="2014623"/>
            <a:ext cx="5334000" cy="40005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159470-0117-5489-F861-5BD86F156BDF}"/>
              </a:ext>
            </a:extLst>
          </p:cNvPr>
          <p:cNvCxnSpPr>
            <a:cxnSpLocks/>
          </p:cNvCxnSpPr>
          <p:nvPr/>
        </p:nvCxnSpPr>
        <p:spPr>
          <a:xfrm>
            <a:off x="1730242" y="3690453"/>
            <a:ext cx="8048910" cy="4927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D2DFA3F-431D-2728-E558-B5188424E4D3}"/>
              </a:ext>
            </a:extLst>
          </p:cNvPr>
          <p:cNvCxnSpPr>
            <a:cxnSpLocks/>
          </p:cNvCxnSpPr>
          <p:nvPr/>
        </p:nvCxnSpPr>
        <p:spPr>
          <a:xfrm flipV="1">
            <a:off x="3547353" y="2607013"/>
            <a:ext cx="0" cy="29572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D1CF189-CDF5-5BF1-D54F-E9DB19B14B4E}"/>
              </a:ext>
            </a:extLst>
          </p:cNvPr>
          <p:cNvCxnSpPr>
            <a:cxnSpLocks/>
          </p:cNvCxnSpPr>
          <p:nvPr/>
        </p:nvCxnSpPr>
        <p:spPr>
          <a:xfrm flipV="1">
            <a:off x="8613502" y="1348902"/>
            <a:ext cx="0" cy="42153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A3B123-DF22-9C6A-9A80-5520AA557E8E}"/>
              </a:ext>
            </a:extLst>
          </p:cNvPr>
          <p:cNvCxnSpPr>
            <a:cxnSpLocks/>
          </p:cNvCxnSpPr>
          <p:nvPr/>
        </p:nvCxnSpPr>
        <p:spPr>
          <a:xfrm flipH="1" flipV="1">
            <a:off x="8510251" y="1452664"/>
            <a:ext cx="50089" cy="4111557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429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44CB1-1CEA-32D0-8E9E-A59E2060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7A83B-93E3-1BCF-0AF2-EC3F432C8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933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23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Cut from realigned file:</vt:lpstr>
      <vt:lpstr>PowerPoint Presentation</vt:lpstr>
      <vt:lpstr>Realigned cuts directions (Legacy Alignment):</vt:lpstr>
      <vt:lpstr>PowerPoint Presentation</vt:lpstr>
    </vt:vector>
  </TitlesOfParts>
  <Company>Science and Technology Facilities Council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 from realigned file:</dc:title>
  <dc:creator>Buts, Alex (STFC,RAL,ISIS)</dc:creator>
  <cp:lastModifiedBy>Buts, Alex (STFC,RAL,ISIS)</cp:lastModifiedBy>
  <cp:revision>3</cp:revision>
  <dcterms:created xsi:type="dcterms:W3CDTF">2023-07-12T11:41:18Z</dcterms:created>
  <dcterms:modified xsi:type="dcterms:W3CDTF">2023-07-12T17:41:34Z</dcterms:modified>
</cp:coreProperties>
</file>