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/>
    <p:restoredTop sz="95226" autoAdjust="0"/>
  </p:normalViewPr>
  <p:slideViewPr>
    <p:cSldViewPr snapToGrid="0" snapToObjects="1">
      <p:cViewPr varScale="1">
        <p:scale>
          <a:sx n="118" d="100"/>
          <a:sy n="118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07216-2211-3142-BA5A-B42643A16D26}" type="datetimeFigureOut">
              <a:rPr lang="pt-PT" smtClean="0"/>
              <a:t>19/01/21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9229-56B1-464E-88CA-8B05A716EE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830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9229-56B1-464E-88CA-8B05A716EE4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15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5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FED66-2F32-4150-9BBC-D6B57BCA4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5FC6A7-2AC9-3146-AE85-375841BF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PT" sz="10800" dirty="0"/>
              <a:t>OurBook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B0E09-2681-7A4D-A803-E5951C28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Encontra o teu BookMate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3993CD-CD35-A74A-8893-A9E196FD3094}"/>
              </a:ext>
            </a:extLst>
          </p:cNvPr>
          <p:cNvSpPr txBox="1"/>
          <p:nvPr/>
        </p:nvSpPr>
        <p:spPr>
          <a:xfrm>
            <a:off x="10214461" y="4919246"/>
            <a:ext cx="18813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Trabalho realizado por: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André Butuc (103530)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João de Campos (103426)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Luca Pereira (97689)</a:t>
            </a:r>
          </a:p>
          <a:p>
            <a:pPr>
              <a:spcAft>
                <a:spcPts val="600"/>
              </a:spcAft>
            </a:pPr>
            <a:r>
              <a:rPr lang="pt-PT" b="1" dirty="0"/>
              <a:t>  Tiago Carvalho (104142)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792666-97B9-ED4F-B552-6372EF119DDD}"/>
              </a:ext>
            </a:extLst>
          </p:cNvPr>
          <p:cNvSpPr txBox="1"/>
          <p:nvPr/>
        </p:nvSpPr>
        <p:spPr>
          <a:xfrm>
            <a:off x="586363" y="5773537"/>
            <a:ext cx="188135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Projeto Final MAS 3ªiteração</a:t>
            </a:r>
          </a:p>
          <a:p>
            <a:pPr>
              <a:spcAft>
                <a:spcPts val="600"/>
              </a:spcAft>
            </a:pPr>
            <a:r>
              <a:rPr lang="pt-PT" i="1" dirty="0"/>
              <a:t>Construção e perspetiva geral do projeto</a:t>
            </a:r>
          </a:p>
        </p:txBody>
      </p:sp>
    </p:spTree>
    <p:extLst>
      <p:ext uri="{BB962C8B-B14F-4D97-AF65-F5344CB8AC3E}">
        <p14:creationId xmlns:p14="http://schemas.microsoft.com/office/powerpoint/2010/main" val="329013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6541-A80C-9640-868B-3FEF116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Assuntos a tratar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F413E8-EB23-7349-AA68-2548680A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Transformação Digital</a:t>
            </a:r>
          </a:p>
          <a:p>
            <a:r>
              <a:rPr lang="pt-PT" sz="3200" dirty="0"/>
              <a:t>Produto</a:t>
            </a:r>
          </a:p>
          <a:p>
            <a:r>
              <a:rPr lang="pt-PT" sz="3200" dirty="0"/>
              <a:t>Arquitetura Geral da Solução</a:t>
            </a:r>
          </a:p>
          <a:p>
            <a:r>
              <a:rPr lang="pt-PT" sz="3200" dirty="0"/>
              <a:t>Incremento Implementado</a:t>
            </a:r>
          </a:p>
          <a:p>
            <a:r>
              <a:rPr lang="pt-PT" sz="3200" dirty="0"/>
              <a:t>Lições aprendidas no projeto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513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E742E-2BC9-9543-8648-DD533DAE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Transformação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236905-B124-4149-92A3-0950BFD2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Otimização da Troca de Livros entre Indivíduos</a:t>
            </a:r>
          </a:p>
          <a:p>
            <a:endParaRPr lang="pt-PT" sz="4000" dirty="0"/>
          </a:p>
          <a:p>
            <a:pPr marL="0" indent="0">
              <a:buNone/>
            </a:pPr>
            <a:endParaRPr lang="pt-PT" sz="4000" dirty="0"/>
          </a:p>
          <a:p>
            <a:r>
              <a:rPr lang="pt-PT" sz="4000" dirty="0"/>
              <a:t>Ideia inovadora e ambientalista</a:t>
            </a:r>
          </a:p>
        </p:txBody>
      </p:sp>
    </p:spTree>
    <p:extLst>
      <p:ext uri="{BB962C8B-B14F-4D97-AF65-F5344CB8AC3E}">
        <p14:creationId xmlns:p14="http://schemas.microsoft.com/office/powerpoint/2010/main" val="30657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08A5E-4113-1541-BA19-65AD4530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D57001-30BE-CA4C-8666-0B334317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Aplicação Móvel</a:t>
            </a:r>
          </a:p>
          <a:p>
            <a:pPr marL="0" indent="0">
              <a:buNone/>
            </a:pPr>
            <a:endParaRPr lang="pt-PT" sz="3600" dirty="0"/>
          </a:p>
          <a:p>
            <a:r>
              <a:rPr lang="pt-PT" sz="3600" dirty="0"/>
              <a:t>Valor:</a:t>
            </a:r>
          </a:p>
          <a:p>
            <a:pPr lvl="1"/>
            <a:r>
              <a:rPr lang="pt-PT" sz="2800" dirty="0"/>
              <a:t>Subscrições </a:t>
            </a:r>
            <a:r>
              <a:rPr lang="pt-PT" sz="2800" dirty="0" err="1"/>
              <a:t>premium</a:t>
            </a:r>
            <a:endParaRPr lang="pt-PT" sz="2800" dirty="0"/>
          </a:p>
          <a:p>
            <a:pPr lvl="1"/>
            <a:r>
              <a:rPr lang="pt-PT" sz="2800" dirty="0"/>
              <a:t>Publicidade e boa imagem</a:t>
            </a:r>
          </a:p>
          <a:p>
            <a:pPr lvl="1"/>
            <a:r>
              <a:rPr lang="pt-PT" sz="2800" dirty="0"/>
              <a:t>Vertente ambientalista</a:t>
            </a:r>
          </a:p>
        </p:txBody>
      </p:sp>
    </p:spTree>
    <p:extLst>
      <p:ext uri="{BB962C8B-B14F-4D97-AF65-F5344CB8AC3E}">
        <p14:creationId xmlns:p14="http://schemas.microsoft.com/office/powerpoint/2010/main" val="11354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08A5E-4113-1541-BA19-65AD4530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Geral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D57001-30BE-CA4C-8666-0B334317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HTML 5 &amp; </a:t>
            </a:r>
            <a:r>
              <a:rPr lang="pt-PT" sz="3600" dirty="0" err="1"/>
              <a:t>Cordova</a:t>
            </a:r>
            <a:endParaRPr lang="pt-PT" sz="3600" dirty="0"/>
          </a:p>
          <a:p>
            <a:r>
              <a:rPr lang="pt-PT" sz="3600" dirty="0" err="1"/>
              <a:t>Location</a:t>
            </a:r>
            <a:r>
              <a:rPr lang="pt-PT" sz="3600" dirty="0"/>
              <a:t> </a:t>
            </a:r>
            <a:r>
              <a:rPr lang="pt-PT" sz="3600" dirty="0" err="1"/>
              <a:t>Based</a:t>
            </a:r>
            <a:r>
              <a:rPr lang="pt-PT" sz="3600" dirty="0"/>
              <a:t> </a:t>
            </a:r>
            <a:r>
              <a:rPr lang="pt-PT" sz="3600" dirty="0" err="1"/>
              <a:t>API’s</a:t>
            </a:r>
            <a:endParaRPr lang="pt-PT" sz="3600" dirty="0"/>
          </a:p>
          <a:p>
            <a:r>
              <a:rPr lang="pt-PT" sz="3600" dirty="0" err="1"/>
              <a:t>Payment</a:t>
            </a:r>
            <a:r>
              <a:rPr lang="pt-PT" sz="3600" dirty="0"/>
              <a:t> Gateway</a:t>
            </a:r>
          </a:p>
          <a:p>
            <a:r>
              <a:rPr lang="pt-PT" sz="3600" dirty="0" err="1"/>
              <a:t>MySQL</a:t>
            </a:r>
            <a:r>
              <a:rPr lang="pt-PT" sz="3600" dirty="0"/>
              <a:t> 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74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17AF9-C7F7-6E4C-8CC3-D5A1004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046EDD-8045-5047-B11A-75B0E9D7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Criar uma Conta</a:t>
            </a:r>
          </a:p>
          <a:p>
            <a:r>
              <a:rPr lang="pt-PT" sz="3600" dirty="0"/>
              <a:t>Depositar um Livro</a:t>
            </a:r>
          </a:p>
          <a:p>
            <a:r>
              <a:rPr lang="pt-PT" sz="3600" dirty="0"/>
              <a:t>Encontrar </a:t>
            </a:r>
            <a:r>
              <a:rPr lang="pt-PT" sz="3600" dirty="0" err="1"/>
              <a:t>BookMate</a:t>
            </a:r>
            <a:endParaRPr lang="pt-PT" sz="3600" dirty="0"/>
          </a:p>
          <a:p>
            <a:r>
              <a:rPr lang="pt-PT" sz="3600" dirty="0"/>
              <a:t>Trocar Livro (forma </a:t>
            </a:r>
            <a:r>
              <a:rPr lang="pt-PT" sz="3600" dirty="0" err="1"/>
              <a:t>premium</a:t>
            </a:r>
            <a:r>
              <a:rPr lang="pt-P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44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B1400-9A04-E243-B04D-8BB891B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Lições aprendidas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F8248A-B48B-F048-847B-8C05DFDA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Importância da Comunicação</a:t>
            </a:r>
          </a:p>
          <a:p>
            <a:r>
              <a:rPr lang="pt-PT" sz="3600" dirty="0"/>
              <a:t>Importância da Organização</a:t>
            </a:r>
          </a:p>
          <a:p>
            <a:r>
              <a:rPr lang="pt-PT" sz="3600" dirty="0"/>
              <a:t>Aprender ao fazer</a:t>
            </a:r>
          </a:p>
          <a:p>
            <a:r>
              <a:rPr lang="pt-PT" sz="3600" dirty="0"/>
              <a:t>Evolução sequencial do </a:t>
            </a:r>
            <a:r>
              <a:rPr lang="pt-PT" sz="3600"/>
              <a:t>esboço inicial</a:t>
            </a:r>
            <a:br>
              <a:rPr lang="pt-PT" sz="3600" dirty="0"/>
            </a:br>
            <a:endParaRPr lang="pt-PT" sz="3600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7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E9112A3-7214-424A-BFC0-363E7F4D8956}"/>
              </a:ext>
            </a:extLst>
          </p:cNvPr>
          <p:cNvSpPr txBox="1"/>
          <p:nvPr/>
        </p:nvSpPr>
        <p:spPr>
          <a:xfrm>
            <a:off x="3628625" y="2844225"/>
            <a:ext cx="4934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+mj-lt"/>
              </a:rPr>
              <a:t>Obrigado pela a atenção!</a:t>
            </a:r>
          </a:p>
        </p:txBody>
      </p:sp>
    </p:spTree>
    <p:extLst>
      <p:ext uri="{BB962C8B-B14F-4D97-AF65-F5344CB8AC3E}">
        <p14:creationId xmlns:p14="http://schemas.microsoft.com/office/powerpoint/2010/main" val="229377001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2E5E8"/>
      </a:lt2>
      <a:accent1>
        <a:srgbClr val="C89A6B"/>
      </a:accent1>
      <a:accent2>
        <a:srgbClr val="CA776F"/>
      </a:accent2>
      <a:accent3>
        <a:srgbClr val="D389A2"/>
      </a:accent3>
      <a:accent4>
        <a:srgbClr val="CA6FB3"/>
      </a:accent4>
      <a:accent5>
        <a:srgbClr val="C789D3"/>
      </a:accent5>
      <a:accent6>
        <a:srgbClr val="956FCA"/>
      </a:accent6>
      <a:hlink>
        <a:srgbClr val="6084A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137</Words>
  <Application>Microsoft Macintosh PowerPoint</Application>
  <PresentationFormat>Ecrã Panorâmico</PresentationFormat>
  <Paragraphs>46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Modern Love</vt:lpstr>
      <vt:lpstr>The Hand</vt:lpstr>
      <vt:lpstr>SketchyVTI</vt:lpstr>
      <vt:lpstr>OurBook</vt:lpstr>
      <vt:lpstr>Assuntos a tratar</vt:lpstr>
      <vt:lpstr>Transformação Digital</vt:lpstr>
      <vt:lpstr>Produto</vt:lpstr>
      <vt:lpstr>Arquitetura Geral</vt:lpstr>
      <vt:lpstr>Implementação</vt:lpstr>
      <vt:lpstr>Lições aprendidas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OurBook</dc:title>
  <dc:creator>Tiago Carvalho</dc:creator>
  <cp:lastModifiedBy>André Butuc</cp:lastModifiedBy>
  <cp:revision>6</cp:revision>
  <dcterms:created xsi:type="dcterms:W3CDTF">2021-01-05T14:10:04Z</dcterms:created>
  <dcterms:modified xsi:type="dcterms:W3CDTF">2021-01-19T13:19:16Z</dcterms:modified>
</cp:coreProperties>
</file>