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9:14:13.7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5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5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2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3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1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4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7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2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8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FED66-2F32-4150-9BBC-D6B57BCA4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5FC6A7-2AC9-3146-AE85-375841BF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pt-PT" sz="10800"/>
              <a:t>OurBook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4B0E09-2681-7A4D-A803-E5951C281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pt-PT" sz="3200"/>
              <a:t>Encontra o teu BookMate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3993CD-CD35-A74A-8893-A9E196FD3094}"/>
              </a:ext>
            </a:extLst>
          </p:cNvPr>
          <p:cNvSpPr txBox="1"/>
          <p:nvPr/>
        </p:nvSpPr>
        <p:spPr>
          <a:xfrm>
            <a:off x="10214460" y="4919246"/>
            <a:ext cx="273344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Trabalho realizado por:</a:t>
            </a:r>
          </a:p>
          <a:p>
            <a:pPr>
              <a:spcAft>
                <a:spcPts val="600"/>
              </a:spcAft>
            </a:pPr>
            <a:r>
              <a:rPr lang="pt-PT" b="1" dirty="0"/>
              <a:t>  André Butuc (103530)</a:t>
            </a:r>
          </a:p>
          <a:p>
            <a:pPr>
              <a:spcAft>
                <a:spcPts val="600"/>
              </a:spcAft>
            </a:pPr>
            <a:r>
              <a:rPr lang="pt-PT" b="1" dirty="0"/>
              <a:t>  João de Campos (103426)</a:t>
            </a:r>
          </a:p>
          <a:p>
            <a:pPr>
              <a:spcAft>
                <a:spcPts val="600"/>
              </a:spcAft>
            </a:pPr>
            <a:r>
              <a:rPr lang="pt-PT" b="1" dirty="0"/>
              <a:t>  Luca Pereira (97689)</a:t>
            </a:r>
          </a:p>
          <a:p>
            <a:pPr>
              <a:spcAft>
                <a:spcPts val="600"/>
              </a:spcAft>
            </a:pPr>
            <a:r>
              <a:rPr lang="pt-PT" b="1" dirty="0"/>
              <a:t>  Tiago Carvalho (104142)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792666-97B9-ED4F-B552-6372EF119DDD}"/>
              </a:ext>
            </a:extLst>
          </p:cNvPr>
          <p:cNvSpPr txBox="1"/>
          <p:nvPr/>
        </p:nvSpPr>
        <p:spPr>
          <a:xfrm>
            <a:off x="583324" y="5811798"/>
            <a:ext cx="1881351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Projeto Final MAS 1ªiteração</a:t>
            </a:r>
            <a:endParaRPr lang="pt-PT"/>
          </a:p>
          <a:p>
            <a:pPr>
              <a:spcAft>
                <a:spcPts val="600"/>
              </a:spcAft>
            </a:pPr>
            <a:r>
              <a:rPr lang="pt-PT" i="1" dirty="0" err="1"/>
              <a:t>Vision</a:t>
            </a:r>
            <a:endParaRPr lang="pt-PT" i="1"/>
          </a:p>
        </p:txBody>
      </p:sp>
    </p:spTree>
    <p:extLst>
      <p:ext uri="{BB962C8B-B14F-4D97-AF65-F5344CB8AC3E}">
        <p14:creationId xmlns:p14="http://schemas.microsoft.com/office/powerpoint/2010/main" val="3290136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D4CCF-0D99-1F46-9444-264DB93E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da </a:t>
            </a:r>
            <a:r>
              <a:rPr lang="pt-PT" dirty="0" err="1"/>
              <a:t>OurBook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827884-2108-854C-94F1-1FC78EA7D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Encontrar utilizadores:</a:t>
            </a:r>
          </a:p>
          <a:p>
            <a:pPr lvl="1"/>
            <a:r>
              <a:rPr lang="pt-PT" dirty="0"/>
              <a:t>Através do algoritmo </a:t>
            </a:r>
            <a:r>
              <a:rPr lang="pt-PT" dirty="0" err="1"/>
              <a:t>OurBook</a:t>
            </a:r>
            <a:r>
              <a:rPr lang="pt-PT" dirty="0"/>
              <a:t> </a:t>
            </a:r>
            <a:r>
              <a:rPr lang="pt-PT" i="1" dirty="0" err="1"/>
              <a:t>user-matching</a:t>
            </a:r>
            <a:r>
              <a:rPr lang="pt-PT" i="1" dirty="0"/>
              <a:t> </a:t>
            </a:r>
            <a:r>
              <a:rPr lang="pt-PT" dirty="0"/>
              <a:t>;</a:t>
            </a:r>
          </a:p>
          <a:p>
            <a:pPr lvl="1"/>
            <a:r>
              <a:rPr lang="pt-PT" dirty="0"/>
              <a:t>Utilizando o motor de pesquisa com filtros (pesquisa por nome do livro, género literário, autor, editora)</a:t>
            </a:r>
          </a:p>
        </p:txBody>
      </p:sp>
    </p:spTree>
    <p:extLst>
      <p:ext uri="{BB962C8B-B14F-4D97-AF65-F5344CB8AC3E}">
        <p14:creationId xmlns:p14="http://schemas.microsoft.com/office/powerpoint/2010/main" val="158009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7934E-460D-CC4C-9BC3-B5AEB483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Pressupostos, riscos e exclusões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621BC8-374C-924E-9FBD-5D903305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Alguns riscos associados à aplicação serão:</a:t>
            </a:r>
          </a:p>
          <a:p>
            <a:pPr lvl="1"/>
            <a:r>
              <a:rPr lang="pt-PT" dirty="0"/>
              <a:t>A possibilidade de ocorrência de fraude;</a:t>
            </a:r>
          </a:p>
          <a:p>
            <a:pPr lvl="1"/>
            <a:r>
              <a:rPr lang="pt-PT" dirty="0"/>
              <a:t>Baixa utilização da aplicação poderá diminuir a precisão do algoritmo </a:t>
            </a:r>
            <a:r>
              <a:rPr lang="pt-PT" dirty="0" err="1"/>
              <a:t>user-matching</a:t>
            </a:r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5890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E9112A3-7214-424A-BFC0-363E7F4D8956}"/>
              </a:ext>
            </a:extLst>
          </p:cNvPr>
          <p:cNvSpPr txBox="1"/>
          <p:nvPr/>
        </p:nvSpPr>
        <p:spPr>
          <a:xfrm>
            <a:off x="3628625" y="2844225"/>
            <a:ext cx="4934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>
                <a:latin typeface="+mj-lt"/>
              </a:rPr>
              <a:t>Obrigado pela a atenção!</a:t>
            </a:r>
          </a:p>
        </p:txBody>
      </p:sp>
    </p:spTree>
    <p:extLst>
      <p:ext uri="{BB962C8B-B14F-4D97-AF65-F5344CB8AC3E}">
        <p14:creationId xmlns:p14="http://schemas.microsoft.com/office/powerpoint/2010/main" val="229377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56541-A80C-9640-868B-3FEF116A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Facebook </a:t>
            </a:r>
            <a:r>
              <a:rPr lang="pt-PT" dirty="0" err="1"/>
              <a:t>Sustainability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F413E8-EB23-7349-AA68-2548680A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ramo ambientalista da famosa rede social </a:t>
            </a:r>
            <a:r>
              <a:rPr lang="pt-PT" i="1" dirty="0"/>
              <a:t>Facebook</a:t>
            </a:r>
            <a:r>
              <a:rPr lang="pt-PT" dirty="0"/>
              <a:t> que se dedica inteiramente à sustentabilidade global</a:t>
            </a:r>
          </a:p>
          <a:p>
            <a:r>
              <a:rPr lang="pt-PT" dirty="0"/>
              <a:t>principal objetivo: </a:t>
            </a:r>
          </a:p>
          <a:p>
            <a:pPr lvl="1"/>
            <a:r>
              <a:rPr lang="pt-PT" dirty="0"/>
              <a:t>reduzir e minimizar o impacto do seu consumo de energia, das emissões e do consumo de água;</a:t>
            </a:r>
          </a:p>
          <a:p>
            <a:pPr lvl="1"/>
            <a:r>
              <a:rPr lang="pt-PT" dirty="0"/>
              <a:t>proteger os seus trabalhadores e colaboradores;</a:t>
            </a:r>
          </a:p>
          <a:p>
            <a:pPr lvl="1"/>
            <a:r>
              <a:rPr lang="pt-PT" dirty="0"/>
              <a:t>estabelecer parcerias com organizações externas para desenvolver e partilhar soluções com o intuito de contribuir para um mundo mais sustentável.</a:t>
            </a:r>
          </a:p>
          <a:p>
            <a:r>
              <a:rPr lang="pt-PT" dirty="0"/>
              <a:t>outro objetivo: </a:t>
            </a:r>
          </a:p>
          <a:p>
            <a:pPr lvl="1"/>
            <a:r>
              <a:rPr lang="pt-PT" dirty="0"/>
              <a:t>investir em conceitos inovadores que poderão ter um impacto positivo no ambiente.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513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E742E-2BC9-9543-8648-DD533DAE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Collaboration</a:t>
            </a:r>
            <a:r>
              <a:rPr lang="pt-PT" dirty="0"/>
              <a:t> for </a:t>
            </a:r>
            <a:r>
              <a:rPr lang="pt-PT" dirty="0" err="1"/>
              <a:t>good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236905-B124-4149-92A3-0950BFD2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programa criado pela </a:t>
            </a:r>
            <a:r>
              <a:rPr lang="pt-PT" i="1" dirty="0"/>
              <a:t>Facebook </a:t>
            </a:r>
            <a:r>
              <a:rPr lang="pt-PT" i="1" dirty="0" err="1"/>
              <a:t>Sustainability</a:t>
            </a:r>
            <a:r>
              <a:rPr lang="pt-PT" dirty="0"/>
              <a:t> que apela às pessoas inovadoras espalhadas pelo mundo para estabelecerem uma relação de parceria com a empresa para conseguirem concretizar as suas ideias;</a:t>
            </a:r>
          </a:p>
          <a:p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9AFAD7E-8578-DA48-BCC4-AB58318F0884}"/>
              </a:ext>
            </a:extLst>
          </p:cNvPr>
          <p:cNvSpPr/>
          <p:nvPr/>
        </p:nvSpPr>
        <p:spPr>
          <a:xfrm>
            <a:off x="4795361" y="4349803"/>
            <a:ext cx="1881352" cy="136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Collaboration</a:t>
            </a:r>
            <a:r>
              <a:rPr lang="pt-PT" dirty="0"/>
              <a:t> for </a:t>
            </a:r>
            <a:r>
              <a:rPr lang="pt-PT" dirty="0" err="1"/>
              <a:t>good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5557AE-30A5-3045-9DCA-34F56C4798D3}"/>
              </a:ext>
            </a:extLst>
          </p:cNvPr>
          <p:cNvSpPr/>
          <p:nvPr/>
        </p:nvSpPr>
        <p:spPr>
          <a:xfrm>
            <a:off x="539969" y="4349803"/>
            <a:ext cx="2060027" cy="136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OurBook</a:t>
            </a:r>
            <a:endParaRPr lang="pt-PT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D2B7656-66E7-F149-9762-654BCEB22287}"/>
              </a:ext>
            </a:extLst>
          </p:cNvPr>
          <p:cNvSpPr/>
          <p:nvPr/>
        </p:nvSpPr>
        <p:spPr>
          <a:xfrm>
            <a:off x="8872078" y="4349802"/>
            <a:ext cx="1881352" cy="136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Facebook </a:t>
            </a:r>
            <a:r>
              <a:rPr lang="pt-PT" dirty="0" err="1"/>
              <a:t>Sustainbility</a:t>
            </a:r>
            <a:endParaRPr lang="pt-PT" dirty="0"/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7785DDB0-B9D4-1D49-9C0E-35267AA19AFA}"/>
              </a:ext>
            </a:extLst>
          </p:cNvPr>
          <p:cNvCxnSpPr/>
          <p:nvPr/>
        </p:nvCxnSpPr>
        <p:spPr>
          <a:xfrm>
            <a:off x="2599996" y="4990934"/>
            <a:ext cx="219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1585C7E-DC08-8F4D-8317-26952D5EF561}"/>
              </a:ext>
            </a:extLst>
          </p:cNvPr>
          <p:cNvSpPr txBox="1"/>
          <p:nvPr/>
        </p:nvSpPr>
        <p:spPr>
          <a:xfrm>
            <a:off x="3102451" y="4567572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Integra o programa</a:t>
            </a:r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94CE356B-4560-F949-863A-7AE0AFF31AD6}"/>
              </a:ext>
            </a:extLst>
          </p:cNvPr>
          <p:cNvCxnSpPr>
            <a:cxnSpLocks/>
          </p:cNvCxnSpPr>
          <p:nvPr/>
        </p:nvCxnSpPr>
        <p:spPr>
          <a:xfrm flipH="1">
            <a:off x="6676713" y="4924911"/>
            <a:ext cx="21953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263E02-5AD7-434B-BC10-FAE23C1927E3}"/>
              </a:ext>
            </a:extLst>
          </p:cNvPr>
          <p:cNvSpPr txBox="1"/>
          <p:nvPr/>
        </p:nvSpPr>
        <p:spPr>
          <a:xfrm>
            <a:off x="6964398" y="4436231"/>
            <a:ext cx="16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Um dos principais objetivos</a:t>
            </a:r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07DE28C8-61E6-234C-82EE-9363A4C99FAB}"/>
              </a:ext>
            </a:extLst>
          </p:cNvPr>
          <p:cNvCxnSpPr>
            <a:cxnSpLocks/>
          </p:cNvCxnSpPr>
          <p:nvPr/>
        </p:nvCxnSpPr>
        <p:spPr>
          <a:xfrm flipH="1">
            <a:off x="2599996" y="5602014"/>
            <a:ext cx="219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6EFCB90-9311-F549-A36E-28F8C3196D1D}"/>
              </a:ext>
            </a:extLst>
          </p:cNvPr>
          <p:cNvSpPr txBox="1"/>
          <p:nvPr/>
        </p:nvSpPr>
        <p:spPr>
          <a:xfrm>
            <a:off x="2918223" y="5208703"/>
            <a:ext cx="172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Fornece recursos e segurança</a:t>
            </a:r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B5209CF3-69EA-EA41-BFF0-8B5073AC72F1}"/>
              </a:ext>
            </a:extLst>
          </p:cNvPr>
          <p:cNvCxnSpPr>
            <a:cxnSpLocks/>
          </p:cNvCxnSpPr>
          <p:nvPr/>
        </p:nvCxnSpPr>
        <p:spPr>
          <a:xfrm>
            <a:off x="6676713" y="5500686"/>
            <a:ext cx="219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A43DD8-2426-DB44-B389-D278E28B47CA}"/>
              </a:ext>
            </a:extLst>
          </p:cNvPr>
          <p:cNvSpPr txBox="1"/>
          <p:nvPr/>
        </p:nvSpPr>
        <p:spPr>
          <a:xfrm>
            <a:off x="6619169" y="5552176"/>
            <a:ext cx="2310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Partilha o lema da entreajuda e sustentabilidade</a:t>
            </a:r>
          </a:p>
        </p:txBody>
      </p:sp>
    </p:spTree>
    <p:extLst>
      <p:ext uri="{BB962C8B-B14F-4D97-AF65-F5344CB8AC3E}">
        <p14:creationId xmlns:p14="http://schemas.microsoft.com/office/powerpoint/2010/main" val="30657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883CD2-1B4B-4F4F-A499-CF50D377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700"/>
              <a:t>Facebook </a:t>
            </a:r>
            <a:r>
              <a:rPr lang="pt-PT" sz="3700" err="1"/>
              <a:t>Sustainability</a:t>
            </a:r>
            <a:endParaRPr lang="pt-PT" sz="370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C89A6B"/>
          </a:solidFill>
          <a:ln w="38100" cap="rnd">
            <a:solidFill>
              <a:srgbClr val="C89A6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33B38A-D9F7-FE4F-8109-4F65CD1A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PT" sz="2400"/>
              <a:t>atua maioritariamente nos Estados Unidos da América;</a:t>
            </a:r>
          </a:p>
          <a:p>
            <a:r>
              <a:rPr lang="pt-PT" sz="2400"/>
              <a:t>atua na Europa, nomeadamente na Irlanda, Dinamarca, Noruega e Suécia;</a:t>
            </a:r>
          </a:p>
          <a:p>
            <a:r>
              <a:rPr lang="pt-PT" sz="2400"/>
              <a:t>atua também na Asia em Cingapura.</a:t>
            </a:r>
          </a:p>
          <a:p>
            <a:endParaRPr lang="pt-PT" sz="2400"/>
          </a:p>
          <a:p>
            <a:endParaRPr lang="pt-PT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7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m 4" descr="Uma imagem com mapa&#10;&#10;Descrição gerada automaticamente">
            <a:extLst>
              <a:ext uri="{FF2B5EF4-FFF2-40B4-BE49-F238E27FC236}">
                <a16:creationId xmlns:a16="http://schemas.microsoft.com/office/drawing/2014/main" id="{1953A6BF-1AE7-1848-9B7B-E1DD03ED2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9218" y="2219389"/>
            <a:ext cx="6903720" cy="3451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993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08A5E-4113-1541-BA19-65AD4530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Oportunidade de negócio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D57001-30BE-CA4C-8666-0B3343171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43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17AF9-C7F7-6E4C-8CC3-D5A1004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Transformação Digital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046EDD-8045-5047-B11A-75B0E9D7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otimização do processo de troca de livros entre pessoas com gostos comuns é um dos principais objetivos do novo conceito </a:t>
            </a:r>
            <a:r>
              <a:rPr lang="pt-PT" i="1" dirty="0" err="1"/>
              <a:t>OurBook</a:t>
            </a:r>
            <a:r>
              <a:rPr lang="pt-PT" i="1" dirty="0"/>
              <a:t>.</a:t>
            </a:r>
          </a:p>
          <a:p>
            <a:r>
              <a:rPr lang="pt-PT" dirty="0"/>
              <a:t>Conceito crucial: </a:t>
            </a:r>
            <a:r>
              <a:rPr lang="pt-PT" i="1" dirty="0" err="1"/>
              <a:t>BookMates</a:t>
            </a:r>
            <a:r>
              <a:rPr lang="pt-PT" i="1" dirty="0"/>
              <a:t> - </a:t>
            </a:r>
            <a:r>
              <a:rPr lang="pt-PT" dirty="0"/>
              <a:t>utilizadores com gostos líricos e personalidades semelhantes considerados pelo SI como utilizadores compatíveis e ideais para estabelecerem uma troca de livros.</a:t>
            </a:r>
          </a:p>
          <a:p>
            <a:r>
              <a:rPr lang="pt-PT" dirty="0"/>
              <a:t>Algoritmo </a:t>
            </a:r>
            <a:r>
              <a:rPr lang="pt-PT" i="1" dirty="0" err="1"/>
              <a:t>user-matching</a:t>
            </a:r>
            <a:r>
              <a:rPr lang="pt-PT" dirty="0"/>
              <a:t> : usufrui dos dados iniciais introduzidos pelo utilizador, como o género lírico favorito,  autor e livro favoritos e coleção favorita, etc.</a:t>
            </a:r>
          </a:p>
          <a:p>
            <a:r>
              <a:rPr lang="pt-PT" dirty="0"/>
              <a:t>O utilizador terá de fornecer a sua localização, já que o algoritmo irá priorizar “matches” cuja localização geográfica é mais próxima.</a:t>
            </a:r>
          </a:p>
        </p:txBody>
      </p:sp>
    </p:spTree>
    <p:extLst>
      <p:ext uri="{BB962C8B-B14F-4D97-AF65-F5344CB8AC3E}">
        <p14:creationId xmlns:p14="http://schemas.microsoft.com/office/powerpoint/2010/main" val="43444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B1400-9A04-E243-B04D-8BB891B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Tranformação</a:t>
            </a:r>
            <a:r>
              <a:rPr lang="pt-PT" dirty="0"/>
              <a:t> Digital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F8248A-B48B-F048-847B-8C05DFDA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utilizador terá a possibilidade:</a:t>
            </a:r>
          </a:p>
          <a:p>
            <a:pPr lvl="1"/>
            <a:r>
              <a:rPr lang="pt-PT" dirty="0"/>
              <a:t> de navegar pela </a:t>
            </a:r>
            <a:r>
              <a:rPr lang="pt-PT" dirty="0" err="1"/>
              <a:t>app</a:t>
            </a:r>
            <a:r>
              <a:rPr lang="pt-PT" dirty="0"/>
              <a:t>, utilizando filtros de pesquisa para auxiliar a procura de algo específico;</a:t>
            </a:r>
          </a:p>
          <a:p>
            <a:pPr lvl="1"/>
            <a:r>
              <a:rPr lang="pt-PT" dirty="0"/>
              <a:t>de fazer amizades, juntar-se a comunidades e ler avaliações líricas.</a:t>
            </a:r>
          </a:p>
          <a:p>
            <a:r>
              <a:rPr lang="pt-PT" dirty="0"/>
              <a:t>Após encontrar o seu </a:t>
            </a:r>
            <a:r>
              <a:rPr lang="pt-PT" i="1" dirty="0" err="1"/>
              <a:t>Bookmate</a:t>
            </a:r>
            <a:r>
              <a:rPr lang="pt-PT" dirty="0"/>
              <a:t> o utilizador poderá estabelecer uma troca livros de duas formas:</a:t>
            </a:r>
          </a:p>
          <a:p>
            <a:pPr lvl="1"/>
            <a:r>
              <a:rPr lang="pt-PT" dirty="0"/>
              <a:t>Gratuita - consiste na conversa e acordo paralelo entre os dois utilizadores que próximos geograficamente conseguem encontrar cara a cara e trocar dessa maneira o livro.</a:t>
            </a:r>
          </a:p>
          <a:p>
            <a:pPr lvl="1"/>
            <a:r>
              <a:rPr lang="pt-PT" dirty="0"/>
              <a:t>Premium - consiste na troca e entrega feita ao domicílio utilizando um serviço de entregas parceiro da plataforma.</a:t>
            </a:r>
          </a:p>
        </p:txBody>
      </p:sp>
    </p:spTree>
    <p:extLst>
      <p:ext uri="{BB962C8B-B14F-4D97-AF65-F5344CB8AC3E}">
        <p14:creationId xmlns:p14="http://schemas.microsoft.com/office/powerpoint/2010/main" val="364072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51FA5-ADA1-4947-8732-296E8721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Transformação Digital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D5AFBA-654D-B64D-AD1A-1E4332C5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OurBook</a:t>
            </a:r>
            <a:endParaRPr lang="pt-PT" dirty="0"/>
          </a:p>
          <a:p>
            <a:pPr lvl="1"/>
            <a:r>
              <a:rPr lang="pt-PT" dirty="0"/>
              <a:t> rede social “moderna” + livro conceito “</a:t>
            </a:r>
            <a:r>
              <a:rPr lang="pt-PT" dirty="0" err="1"/>
              <a:t>old-fashioned</a:t>
            </a:r>
            <a:r>
              <a:rPr lang="pt-PT" dirty="0"/>
              <a:t>” = conceito único e inovador no mercado;</a:t>
            </a:r>
          </a:p>
          <a:p>
            <a:pPr lvl="1"/>
            <a:r>
              <a:rPr lang="pt-PT" dirty="0"/>
              <a:t>incentiva e cultiva atitudes </a:t>
            </a:r>
            <a:r>
              <a:rPr lang="pt-PT" i="1" dirty="0" err="1"/>
              <a:t>environmentally</a:t>
            </a:r>
            <a:r>
              <a:rPr lang="pt-PT" i="1" dirty="0"/>
              <a:t> </a:t>
            </a:r>
            <a:r>
              <a:rPr lang="pt-PT" i="1" dirty="0" err="1"/>
              <a:t>friendly</a:t>
            </a:r>
            <a:r>
              <a:rPr lang="pt-PT" dirty="0"/>
              <a:t>, dando prioridade à reutilização, tentando reduzir as consequências do consumismo;</a:t>
            </a:r>
          </a:p>
          <a:p>
            <a:r>
              <a:rPr lang="pt-PT" dirty="0"/>
              <a:t>Impacto da </a:t>
            </a:r>
            <a:r>
              <a:rPr lang="pt-PT" dirty="0" err="1"/>
              <a:t>OurBook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eleva o lema da </a:t>
            </a:r>
            <a:r>
              <a:rPr lang="pt-PT" i="1" dirty="0"/>
              <a:t>Facebook </a:t>
            </a:r>
            <a:r>
              <a:rPr lang="pt-PT" i="1" dirty="0" err="1"/>
              <a:t>Sustainability</a:t>
            </a:r>
            <a:r>
              <a:rPr lang="pt-PT" dirty="0"/>
              <a:t> a todos os cantos do mundo;</a:t>
            </a:r>
          </a:p>
          <a:p>
            <a:pPr lvl="1"/>
            <a:r>
              <a:rPr lang="pt-PT" dirty="0"/>
              <a:t>irá influenciar e motivar outras pessoas com ideias inovadoras;</a:t>
            </a:r>
          </a:p>
          <a:p>
            <a:pPr lvl="1"/>
            <a:r>
              <a:rPr lang="pt-PT" dirty="0"/>
              <a:t>expande e partilha os valores fundamentais da reutilização.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4460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6941D-2EB3-CC41-A0A9-5B1E5905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da </a:t>
            </a:r>
            <a:r>
              <a:rPr lang="pt-PT" dirty="0" err="1"/>
              <a:t>OurBook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1102E0-5B04-B946-8877-4F996070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O utilizador poderá: </a:t>
            </a:r>
          </a:p>
          <a:p>
            <a:r>
              <a:rPr lang="pt-PT" dirty="0"/>
              <a:t>Criar um perfil pessoal, personalizando-o de diversas formas:</a:t>
            </a:r>
          </a:p>
          <a:p>
            <a:pPr lvl="1"/>
            <a:r>
              <a:rPr lang="pt-PT" dirty="0"/>
              <a:t>Escrever um pequeno parágrafo a dar-se a conhecer aos outros utilizadores;</a:t>
            </a:r>
          </a:p>
          <a:p>
            <a:pPr lvl="1"/>
            <a:r>
              <a:rPr lang="pt-PT" dirty="0"/>
              <a:t>Adicionar os livros que quer trocar (serão necessárias 3 fotos deste,  foto da capa, foto da contracapa e foto da primeira folha);</a:t>
            </a:r>
          </a:p>
          <a:p>
            <a:pPr lvl="1"/>
            <a:r>
              <a:rPr lang="pt-PT" dirty="0"/>
              <a:t>Carregar uma foto de perfil e uma foto de capa.</a:t>
            </a:r>
          </a:p>
          <a:p>
            <a:r>
              <a:rPr lang="pt-PT" dirty="0"/>
              <a:t>Enviar pedidos de amizade e juntar-se a comunidades;</a:t>
            </a:r>
          </a:p>
          <a:p>
            <a:r>
              <a:rPr lang="pt-PT" dirty="0"/>
              <a:t>Ler avaliações feitas por outros utilizadores;</a:t>
            </a:r>
          </a:p>
        </p:txBody>
      </p:sp>
    </p:spTree>
    <p:extLst>
      <p:ext uri="{BB962C8B-B14F-4D97-AF65-F5344CB8AC3E}">
        <p14:creationId xmlns:p14="http://schemas.microsoft.com/office/powerpoint/2010/main" val="50304314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430"/>
      </a:dk2>
      <a:lt2>
        <a:srgbClr val="E2E5E8"/>
      </a:lt2>
      <a:accent1>
        <a:srgbClr val="C89A6B"/>
      </a:accent1>
      <a:accent2>
        <a:srgbClr val="CA776F"/>
      </a:accent2>
      <a:accent3>
        <a:srgbClr val="D389A2"/>
      </a:accent3>
      <a:accent4>
        <a:srgbClr val="CA6FB3"/>
      </a:accent4>
      <a:accent5>
        <a:srgbClr val="C789D3"/>
      </a:accent5>
      <a:accent6>
        <a:srgbClr val="956FCA"/>
      </a:accent6>
      <a:hlink>
        <a:srgbClr val="6084A9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644</Words>
  <Application>Microsoft Macintosh PowerPoint</Application>
  <PresentationFormat>Ecrã Panorâmico</PresentationFormat>
  <Paragraphs>68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Modern Love</vt:lpstr>
      <vt:lpstr>The Hand</vt:lpstr>
      <vt:lpstr>SketchyVTI</vt:lpstr>
      <vt:lpstr>OurBook</vt:lpstr>
      <vt:lpstr>Facebook Sustainability</vt:lpstr>
      <vt:lpstr>Collaboration for good</vt:lpstr>
      <vt:lpstr>Facebook Sustainability</vt:lpstr>
      <vt:lpstr>Oportunidade de negócio</vt:lpstr>
      <vt:lpstr>Transformação Digital</vt:lpstr>
      <vt:lpstr>Tranformação Digital</vt:lpstr>
      <vt:lpstr>Transformação Digital</vt:lpstr>
      <vt:lpstr>Funcionalidades da OurBook</vt:lpstr>
      <vt:lpstr>Funcionalidades da OurBook</vt:lpstr>
      <vt:lpstr>Pressupostos, riscos e exclusões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OurBook</dc:title>
  <dc:creator>André Butuc</dc:creator>
  <cp:lastModifiedBy>André Butuc</cp:lastModifiedBy>
  <cp:revision>10</cp:revision>
  <dcterms:created xsi:type="dcterms:W3CDTF">2020-12-14T09:15:01Z</dcterms:created>
  <dcterms:modified xsi:type="dcterms:W3CDTF">2020-12-14T11:06:32Z</dcterms:modified>
</cp:coreProperties>
</file>