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5.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8.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13.xml.rels" ContentType="application/vnd.openxmlformats-package.relationships+xml"/>
  <Override PartName="/ppt/slideLayouts/_rels/slideLayout4.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25.xml.rels" ContentType="application/vnd.openxmlformats-package.relationships+xml"/>
  <Override PartName="/ppt/slideLayouts/_rels/slideLayout42.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40.xml.rels" ContentType="application/vnd.openxmlformats-package.relationships+xml"/>
  <Override PartName="/ppt/slideLayouts/_rels/slideLayout23.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slideLayout26.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37.xml" ContentType="application/vnd.openxmlformats-officedocument.presentationml.slideLayout+xml"/>
  <Override PartName="/ppt/slideLayouts/slideLayout3.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39.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48.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44.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jpeg" ContentType="image/jpeg"/>
  <Override PartName="/ppt/media/image2.png" ContentType="image/png"/>
  <Override PartName="/ppt/media/image3.png" ContentType="image/png"/>
  <Override PartName="/ppt/media/image4.jpeg" ContentType="image/jpeg"/>
  <Override PartName="/ppt/media/image5.png" ContentType="image/png"/>
  <Override PartName="/ppt/media/image6.png" ContentType="image/png"/>
  <Override PartName="/ppt/media/image7.png" ContentType="image/png"/>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Lst>
  <p:sldSz cx="18288000" cy="10287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348"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349"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350"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51"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52"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1D8D8930-994F-4931-82B5-C2223E7EE927}"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sldImg"/>
          </p:nvPr>
        </p:nvSpPr>
        <p:spPr>
          <a:xfrm>
            <a:off x="1822320" y="228600"/>
            <a:ext cx="3210840" cy="1806120"/>
          </a:xfrm>
          <a:prstGeom prst="rect">
            <a:avLst/>
          </a:prstGeom>
          <a:ln w="0">
            <a:noFill/>
          </a:ln>
        </p:spPr>
      </p:sp>
      <p:sp>
        <p:nvSpPr>
          <p:cNvPr id="406" name="PlaceHolder 2"/>
          <p:cNvSpPr>
            <a:spLocks noGrp="1"/>
          </p:cNvSpPr>
          <p:nvPr>
            <p:ph type="body"/>
          </p:nvPr>
        </p:nvSpPr>
        <p:spPr>
          <a:xfrm>
            <a:off x="219600" y="2247840"/>
            <a:ext cx="6417000" cy="615744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407" name="PlaceHolder 3"/>
          <p:cNvSpPr>
            <a:spLocks noGrp="1"/>
          </p:cNvSpPr>
          <p:nvPr>
            <p:ph type="sldNum" idx="4"/>
          </p:nvPr>
        </p:nvSpPr>
        <p:spPr>
          <a:xfrm>
            <a:off x="219600" y="8705160"/>
            <a:ext cx="336240" cy="226440"/>
          </a:xfrm>
          <a:prstGeom prst="rect">
            <a:avLst/>
          </a:prstGeom>
          <a:noFill/>
          <a:ln w="0">
            <a:noFill/>
          </a:ln>
        </p:spPr>
        <p:txBody>
          <a:bodyPr lIns="0" rIns="0" tIns="0" bIns="0" anchor="b">
            <a:noAutofit/>
          </a:bodyPr>
          <a:lstStyle>
            <a:lvl1pPr indent="0" algn="r">
              <a:lnSpc>
                <a:spcPct val="100000"/>
              </a:lnSpc>
              <a:buNone/>
              <a:tabLst>
                <a:tab algn="l" pos="0"/>
              </a:tabLst>
              <a:defRPr b="0" lang="en-US" sz="600" spc="-1" strike="noStrike">
                <a:solidFill>
                  <a:srgbClr val="000000"/>
                </a:solidFill>
                <a:latin typeface="IBM Plex Sans"/>
                <a:ea typeface="IBM Plex Sans"/>
              </a:defRPr>
            </a:lvl1pPr>
          </a:lstStyle>
          <a:p>
            <a:pPr indent="0" algn="r">
              <a:lnSpc>
                <a:spcPct val="100000"/>
              </a:lnSpc>
              <a:buNone/>
              <a:tabLst>
                <a:tab algn="l" pos="0"/>
              </a:tabLst>
            </a:pPr>
            <a:fld id="{C6CD65E9-785D-4D5E-9BC3-6799BD7A2E76}" type="slidenum">
              <a:rPr b="0" lang="en-US" sz="600" spc="-1" strike="noStrike">
                <a:solidFill>
                  <a:srgbClr val="000000"/>
                </a:solidFill>
                <a:latin typeface="IBM Plex Sans"/>
                <a:ea typeface="IBM Plex Sans"/>
              </a:rPr>
              <a:t>&lt;number&gt;</a:t>
            </a:fld>
            <a:endParaRPr b="0" lang="en-US" sz="600" spc="-1" strike="noStrike">
              <a:solidFill>
                <a:srgbClr val="000000"/>
              </a:solidFill>
              <a:latin typeface="Times New Roman"/>
            </a:endParaRPr>
          </a:p>
        </p:txBody>
      </p:sp>
      <p:sp>
        <p:nvSpPr>
          <p:cNvPr id="408" name="PlaceHolder 4"/>
          <p:cNvSpPr>
            <a:spLocks noGrp="1"/>
          </p:cNvSpPr>
          <p:nvPr>
            <p:ph type="ftr" idx="5"/>
          </p:nvPr>
        </p:nvSpPr>
        <p:spPr>
          <a:xfrm>
            <a:off x="631080" y="8705160"/>
            <a:ext cx="3655440" cy="226440"/>
          </a:xfrm>
          <a:prstGeom prst="rect">
            <a:avLst/>
          </a:prstGeom>
          <a:noFill/>
          <a:ln w="0">
            <a:noFill/>
          </a:ln>
        </p:spPr>
        <p:txBody>
          <a:bodyPr lIns="0" rIns="0" tIns="0" bIns="0" anchor="b">
            <a:noAutofit/>
          </a:bodyPr>
          <a:lstStyle>
            <a:lvl1pPr indent="0">
              <a:lnSpc>
                <a:spcPct val="100000"/>
              </a:lnSpc>
              <a:buNone/>
              <a:tabLst>
                <a:tab algn="l" pos="0"/>
              </a:tabLst>
              <a:defRPr b="0" lang="en-US" sz="600" spc="-1" strike="noStrike">
                <a:solidFill>
                  <a:srgbClr val="000000"/>
                </a:solidFill>
                <a:latin typeface="IBM Plex Sans"/>
                <a:ea typeface="IBM Plex Sans"/>
              </a:defRPr>
            </a:lvl1pPr>
          </a:lstStyle>
          <a:p>
            <a:pPr indent="0">
              <a:lnSpc>
                <a:spcPct val="100000"/>
              </a:lnSpc>
              <a:buNone/>
              <a:tabLst>
                <a:tab algn="l" pos="0"/>
              </a:tabLst>
            </a:pPr>
            <a:r>
              <a:rPr b="0" lang="en-US" sz="600" spc="-1" strike="noStrike">
                <a:solidFill>
                  <a:srgbClr val="000000"/>
                </a:solidFill>
                <a:latin typeface="IBM Plex Sans"/>
                <a:ea typeface="IBM Plex Sans"/>
              </a:rPr>
              <a:t>Group Name / DOC ID / Month XX, 2020 / © 2020 IBM Corporation</a:t>
            </a:r>
            <a:endParaRPr b="0" lang="en-US" sz="6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sldImg"/>
          </p:nvPr>
        </p:nvSpPr>
        <p:spPr>
          <a:xfrm>
            <a:off x="1822320" y="228600"/>
            <a:ext cx="3210840" cy="1806120"/>
          </a:xfrm>
          <a:prstGeom prst="rect">
            <a:avLst/>
          </a:prstGeom>
          <a:ln w="0">
            <a:noFill/>
          </a:ln>
        </p:spPr>
      </p:sp>
      <p:sp>
        <p:nvSpPr>
          <p:cNvPr id="410" name="PlaceHolder 2"/>
          <p:cNvSpPr>
            <a:spLocks noGrp="1"/>
          </p:cNvSpPr>
          <p:nvPr>
            <p:ph type="body"/>
          </p:nvPr>
        </p:nvSpPr>
        <p:spPr>
          <a:xfrm>
            <a:off x="219600" y="2247840"/>
            <a:ext cx="6417000" cy="615744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Click to add notes</a:t>
            </a:r>
            <a:endParaRPr b="0" lang="en-US" sz="2000" spc="-1" strike="noStrike">
              <a:solidFill>
                <a:srgbClr val="000000"/>
              </a:solidFill>
              <a:latin typeface="Arial"/>
            </a:endParaRPr>
          </a:p>
        </p:txBody>
      </p:sp>
      <p:sp>
        <p:nvSpPr>
          <p:cNvPr id="411" name="PlaceHolder 3"/>
          <p:cNvSpPr>
            <a:spLocks noGrp="1"/>
          </p:cNvSpPr>
          <p:nvPr>
            <p:ph type="sldNum" idx="6"/>
          </p:nvPr>
        </p:nvSpPr>
        <p:spPr>
          <a:xfrm>
            <a:off x="219600" y="8705160"/>
            <a:ext cx="336240" cy="226440"/>
          </a:xfrm>
          <a:prstGeom prst="rect">
            <a:avLst/>
          </a:prstGeom>
          <a:noFill/>
          <a:ln w="0">
            <a:noFill/>
          </a:ln>
        </p:spPr>
        <p:txBody>
          <a:bodyPr lIns="0" rIns="0" tIns="0" bIns="0" anchor="b">
            <a:noAutofit/>
          </a:bodyPr>
          <a:lstStyle>
            <a:lvl1pPr indent="0" algn="r">
              <a:lnSpc>
                <a:spcPct val="100000"/>
              </a:lnSpc>
              <a:buNone/>
              <a:tabLst>
                <a:tab algn="l" pos="0"/>
              </a:tabLst>
              <a:defRPr b="0" lang="en-US" sz="600" spc="-1" strike="noStrike">
                <a:solidFill>
                  <a:srgbClr val="000000"/>
                </a:solidFill>
                <a:latin typeface="IBM Plex Sans"/>
                <a:ea typeface="IBM Plex Sans"/>
              </a:defRPr>
            </a:lvl1pPr>
          </a:lstStyle>
          <a:p>
            <a:pPr indent="0" algn="r">
              <a:lnSpc>
                <a:spcPct val="100000"/>
              </a:lnSpc>
              <a:buNone/>
              <a:tabLst>
                <a:tab algn="l" pos="0"/>
              </a:tabLst>
            </a:pPr>
            <a:fld id="{33084B1F-A9CA-40AF-9184-258002C3AEA1}" type="slidenum">
              <a:rPr b="0" lang="en-US" sz="600" spc="-1" strike="noStrike">
                <a:solidFill>
                  <a:srgbClr val="000000"/>
                </a:solidFill>
                <a:latin typeface="IBM Plex Sans"/>
                <a:ea typeface="IBM Plex Sans"/>
              </a:rPr>
              <a:t>&lt;number&gt;</a:t>
            </a:fld>
            <a:endParaRPr b="0" lang="en-US" sz="600" spc="-1" strike="noStrike">
              <a:solidFill>
                <a:srgbClr val="000000"/>
              </a:solidFill>
              <a:latin typeface="Times New Roman"/>
            </a:endParaRPr>
          </a:p>
        </p:txBody>
      </p:sp>
      <p:sp>
        <p:nvSpPr>
          <p:cNvPr id="412" name="PlaceHolder 4"/>
          <p:cNvSpPr>
            <a:spLocks noGrp="1"/>
          </p:cNvSpPr>
          <p:nvPr>
            <p:ph type="ftr" idx="7"/>
          </p:nvPr>
        </p:nvSpPr>
        <p:spPr>
          <a:xfrm>
            <a:off x="631080" y="8705160"/>
            <a:ext cx="3655440" cy="226440"/>
          </a:xfrm>
          <a:prstGeom prst="rect">
            <a:avLst/>
          </a:prstGeom>
          <a:noFill/>
          <a:ln w="0">
            <a:noFill/>
          </a:ln>
        </p:spPr>
        <p:txBody>
          <a:bodyPr lIns="0" rIns="0" tIns="0" bIns="0" anchor="b">
            <a:noAutofit/>
          </a:bodyPr>
          <a:lstStyle>
            <a:lvl1pPr indent="0">
              <a:lnSpc>
                <a:spcPct val="100000"/>
              </a:lnSpc>
              <a:buNone/>
              <a:tabLst>
                <a:tab algn="l" pos="0"/>
              </a:tabLst>
              <a:defRPr b="0" lang="en-US" sz="600" spc="-1" strike="noStrike">
                <a:solidFill>
                  <a:srgbClr val="000000"/>
                </a:solidFill>
                <a:latin typeface="IBM Plex Sans"/>
                <a:ea typeface="IBM Plex Sans"/>
              </a:defRPr>
            </a:lvl1pPr>
          </a:lstStyle>
          <a:p>
            <a:pPr indent="0">
              <a:lnSpc>
                <a:spcPct val="100000"/>
              </a:lnSpc>
              <a:buNone/>
              <a:tabLst>
                <a:tab algn="l" pos="0"/>
              </a:tabLst>
            </a:pPr>
            <a:r>
              <a:rPr b="0" lang="en-US" sz="600" spc="-1" strike="noStrike">
                <a:solidFill>
                  <a:srgbClr val="000000"/>
                </a:solidFill>
                <a:latin typeface="IBM Plex Sans"/>
                <a:ea typeface="IBM Plex Sans"/>
              </a:rPr>
              <a:t>Group Name / DOC ID / Month XX, 2020 / © 2020 IBM Corporation</a:t>
            </a:r>
            <a:endParaRPr b="0" lang="en-US" sz="6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3"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4"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76"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7"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8"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9"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81" name="PlaceHolder 2"/>
          <p:cNvSpPr>
            <a:spLocks noGrp="1"/>
          </p:cNvSpPr>
          <p:nvPr>
            <p:ph/>
          </p:nvPr>
        </p:nvSpPr>
        <p:spPr>
          <a:xfrm>
            <a:off x="91440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2" name="PlaceHolder 3"/>
          <p:cNvSpPr>
            <a:spLocks noGrp="1"/>
          </p:cNvSpPr>
          <p:nvPr>
            <p:ph/>
          </p:nvPr>
        </p:nvSpPr>
        <p:spPr>
          <a:xfrm>
            <a:off x="647928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3" name="PlaceHolder 4"/>
          <p:cNvSpPr>
            <a:spLocks noGrp="1"/>
          </p:cNvSpPr>
          <p:nvPr>
            <p:ph/>
          </p:nvPr>
        </p:nvSpPr>
        <p:spPr>
          <a:xfrm>
            <a:off x="1204416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4" name="PlaceHolder 5"/>
          <p:cNvSpPr>
            <a:spLocks noGrp="1"/>
          </p:cNvSpPr>
          <p:nvPr>
            <p:ph/>
          </p:nvPr>
        </p:nvSpPr>
        <p:spPr>
          <a:xfrm>
            <a:off x="91440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5" name="PlaceHolder 6"/>
          <p:cNvSpPr>
            <a:spLocks noGrp="1"/>
          </p:cNvSpPr>
          <p:nvPr>
            <p:ph/>
          </p:nvPr>
        </p:nvSpPr>
        <p:spPr>
          <a:xfrm>
            <a:off x="647928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86" name="PlaceHolder 7"/>
          <p:cNvSpPr>
            <a:spLocks noGrp="1"/>
          </p:cNvSpPr>
          <p:nvPr>
            <p:ph/>
          </p:nvPr>
        </p:nvSpPr>
        <p:spPr>
          <a:xfrm>
            <a:off x="1204416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9"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1"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3"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4"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914400" y="410400"/>
            <a:ext cx="16458840" cy="7962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8"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9"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0"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2"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2"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3"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4"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6"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7"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8"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0"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1"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3"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4"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5"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6"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8" name="PlaceHolder 2"/>
          <p:cNvSpPr>
            <a:spLocks noGrp="1"/>
          </p:cNvSpPr>
          <p:nvPr>
            <p:ph/>
          </p:nvPr>
        </p:nvSpPr>
        <p:spPr>
          <a:xfrm>
            <a:off x="91440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9" name="PlaceHolder 3"/>
          <p:cNvSpPr>
            <a:spLocks noGrp="1"/>
          </p:cNvSpPr>
          <p:nvPr>
            <p:ph/>
          </p:nvPr>
        </p:nvSpPr>
        <p:spPr>
          <a:xfrm>
            <a:off x="647928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0" name="PlaceHolder 4"/>
          <p:cNvSpPr>
            <a:spLocks noGrp="1"/>
          </p:cNvSpPr>
          <p:nvPr>
            <p:ph/>
          </p:nvPr>
        </p:nvSpPr>
        <p:spPr>
          <a:xfrm>
            <a:off x="1204416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1" name="PlaceHolder 5"/>
          <p:cNvSpPr>
            <a:spLocks noGrp="1"/>
          </p:cNvSpPr>
          <p:nvPr>
            <p:ph/>
          </p:nvPr>
        </p:nvSpPr>
        <p:spPr>
          <a:xfrm>
            <a:off x="91440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2" name="PlaceHolder 6"/>
          <p:cNvSpPr>
            <a:spLocks noGrp="1"/>
          </p:cNvSpPr>
          <p:nvPr>
            <p:ph/>
          </p:nvPr>
        </p:nvSpPr>
        <p:spPr>
          <a:xfrm>
            <a:off x="647928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3" name="PlaceHolder 7"/>
          <p:cNvSpPr>
            <a:spLocks noGrp="1"/>
          </p:cNvSpPr>
          <p:nvPr>
            <p:ph/>
          </p:nvPr>
        </p:nvSpPr>
        <p:spPr>
          <a:xfrm>
            <a:off x="1204416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1"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22"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24"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26"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27"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4"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9" name="PlaceHolder 1"/>
          <p:cNvSpPr>
            <a:spLocks noGrp="1"/>
          </p:cNvSpPr>
          <p:nvPr>
            <p:ph type="subTitle"/>
          </p:nvPr>
        </p:nvSpPr>
        <p:spPr>
          <a:xfrm>
            <a:off x="914400" y="410400"/>
            <a:ext cx="16458840" cy="7962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31"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32"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33"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35"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36"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37"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39"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40"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41"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43"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44"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46"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47"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48"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49"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251" name="PlaceHolder 2"/>
          <p:cNvSpPr>
            <a:spLocks noGrp="1"/>
          </p:cNvSpPr>
          <p:nvPr>
            <p:ph/>
          </p:nvPr>
        </p:nvSpPr>
        <p:spPr>
          <a:xfrm>
            <a:off x="91440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52" name="PlaceHolder 3"/>
          <p:cNvSpPr>
            <a:spLocks noGrp="1"/>
          </p:cNvSpPr>
          <p:nvPr>
            <p:ph/>
          </p:nvPr>
        </p:nvSpPr>
        <p:spPr>
          <a:xfrm>
            <a:off x="647928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53" name="PlaceHolder 4"/>
          <p:cNvSpPr>
            <a:spLocks noGrp="1"/>
          </p:cNvSpPr>
          <p:nvPr>
            <p:ph/>
          </p:nvPr>
        </p:nvSpPr>
        <p:spPr>
          <a:xfrm>
            <a:off x="1204416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54" name="PlaceHolder 5"/>
          <p:cNvSpPr>
            <a:spLocks noGrp="1"/>
          </p:cNvSpPr>
          <p:nvPr>
            <p:ph/>
          </p:nvPr>
        </p:nvSpPr>
        <p:spPr>
          <a:xfrm>
            <a:off x="91440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55" name="PlaceHolder 6"/>
          <p:cNvSpPr>
            <a:spLocks noGrp="1"/>
          </p:cNvSpPr>
          <p:nvPr>
            <p:ph/>
          </p:nvPr>
        </p:nvSpPr>
        <p:spPr>
          <a:xfrm>
            <a:off x="647928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256" name="PlaceHolder 7"/>
          <p:cNvSpPr>
            <a:spLocks noGrp="1"/>
          </p:cNvSpPr>
          <p:nvPr>
            <p:ph/>
          </p:nvPr>
        </p:nvSpPr>
        <p:spPr>
          <a:xfrm>
            <a:off x="1204416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1"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12"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14"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56"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57"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16"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17"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9" name="PlaceHolder 1"/>
          <p:cNvSpPr>
            <a:spLocks noGrp="1"/>
          </p:cNvSpPr>
          <p:nvPr>
            <p:ph type="subTitle"/>
          </p:nvPr>
        </p:nvSpPr>
        <p:spPr>
          <a:xfrm>
            <a:off x="914400" y="410400"/>
            <a:ext cx="16458840" cy="7962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21"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22"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23"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25"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26"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27"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29"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30"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31"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33"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34"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36"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37"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38"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39"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341" name="PlaceHolder 2"/>
          <p:cNvSpPr>
            <a:spLocks noGrp="1"/>
          </p:cNvSpPr>
          <p:nvPr>
            <p:ph/>
          </p:nvPr>
        </p:nvSpPr>
        <p:spPr>
          <a:xfrm>
            <a:off x="91440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42" name="PlaceHolder 3"/>
          <p:cNvSpPr>
            <a:spLocks noGrp="1"/>
          </p:cNvSpPr>
          <p:nvPr>
            <p:ph/>
          </p:nvPr>
        </p:nvSpPr>
        <p:spPr>
          <a:xfrm>
            <a:off x="647928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43" name="PlaceHolder 4"/>
          <p:cNvSpPr>
            <a:spLocks noGrp="1"/>
          </p:cNvSpPr>
          <p:nvPr>
            <p:ph/>
          </p:nvPr>
        </p:nvSpPr>
        <p:spPr>
          <a:xfrm>
            <a:off x="1204416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44" name="PlaceHolder 5"/>
          <p:cNvSpPr>
            <a:spLocks noGrp="1"/>
          </p:cNvSpPr>
          <p:nvPr>
            <p:ph/>
          </p:nvPr>
        </p:nvSpPr>
        <p:spPr>
          <a:xfrm>
            <a:off x="91440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45" name="PlaceHolder 6"/>
          <p:cNvSpPr>
            <a:spLocks noGrp="1"/>
          </p:cNvSpPr>
          <p:nvPr>
            <p:ph/>
          </p:nvPr>
        </p:nvSpPr>
        <p:spPr>
          <a:xfrm>
            <a:off x="647928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346" name="PlaceHolder 7"/>
          <p:cNvSpPr>
            <a:spLocks noGrp="1"/>
          </p:cNvSpPr>
          <p:nvPr>
            <p:ph/>
          </p:nvPr>
        </p:nvSpPr>
        <p:spPr>
          <a:xfrm>
            <a:off x="1204416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914400" y="410400"/>
            <a:ext cx="16458840" cy="7962840"/>
          </a:xfrm>
          <a:prstGeom prst="rect">
            <a:avLst/>
          </a:prstGeom>
          <a:noFill/>
          <a:ln w="0">
            <a:noFill/>
          </a:ln>
        </p:spPr>
        <p:txBody>
          <a:bodyPr lIns="0" rIns="0" tIns="0" bIns="0" anchor="ctr">
            <a:noAutofit/>
          </a:bodyPr>
          <a:p>
            <a:pPr algn="ctr"/>
            <a:endParaRPr b="0" lang="en-US"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1"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2"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3"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5"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6"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67"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ffffff"/>
              </a:solidFill>
              <a:latin typeface="Arial"/>
            </a:endParaRPr>
          </a:p>
        </p:txBody>
      </p:sp>
      <p:sp>
        <p:nvSpPr>
          <p:cNvPr id="69"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0"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
        <p:nvSpPr>
          <p:cNvPr id="71"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0" name="Group 1"/>
          <p:cNvGrpSpPr/>
          <p:nvPr/>
        </p:nvGrpSpPr>
        <p:grpSpPr>
          <a:xfrm>
            <a:off x="-219240" y="-220680"/>
            <a:ext cx="18729720" cy="10730160"/>
            <a:chOff x="-219240" y="-220680"/>
            <a:chExt cx="18729720" cy="10730160"/>
          </a:xfrm>
        </p:grpSpPr>
        <p:grpSp>
          <p:nvGrpSpPr>
            <p:cNvPr id="1" name="Group 59"/>
            <p:cNvGrpSpPr/>
            <p:nvPr/>
          </p:nvGrpSpPr>
          <p:grpSpPr>
            <a:xfrm>
              <a:off x="457200" y="-220680"/>
              <a:ext cx="17375040" cy="184680"/>
              <a:chOff x="457200" y="-220680"/>
              <a:chExt cx="17375040" cy="184680"/>
            </a:xfrm>
          </p:grpSpPr>
          <p:cxnSp>
            <p:nvCxnSpPr>
              <p:cNvPr id="2" name="Straight Connector 92"/>
              <p:cNvCxnSpPr/>
              <p:nvPr/>
            </p:nvCxnSpPr>
            <p:spPr>
              <a:xfrm flipV="1">
                <a:off x="457200" y="-220680"/>
                <a:ext cx="2160" cy="185040"/>
              </a:xfrm>
              <a:prstGeom prst="straightConnector1">
                <a:avLst/>
              </a:prstGeom>
              <a:ln w="0">
                <a:solidFill>
                  <a:srgbClr val="bebebe"/>
                </a:solidFill>
              </a:ln>
            </p:spPr>
          </p:cxnSp>
          <p:cxnSp>
            <p:nvCxnSpPr>
              <p:cNvPr id="3" name="Straight Connector 93"/>
              <p:cNvCxnSpPr/>
              <p:nvPr/>
            </p:nvCxnSpPr>
            <p:spPr>
              <a:xfrm flipV="1">
                <a:off x="4114800" y="-220680"/>
                <a:ext cx="2160" cy="185040"/>
              </a:xfrm>
              <a:prstGeom prst="straightConnector1">
                <a:avLst/>
              </a:prstGeom>
              <a:ln w="0">
                <a:solidFill>
                  <a:srgbClr val="bebebe"/>
                </a:solidFill>
              </a:ln>
            </p:spPr>
          </p:cxnSp>
          <p:cxnSp>
            <p:nvCxnSpPr>
              <p:cNvPr id="4" name="Straight Connector 94"/>
              <p:cNvCxnSpPr/>
              <p:nvPr/>
            </p:nvCxnSpPr>
            <p:spPr>
              <a:xfrm flipV="1">
                <a:off x="4572000" y="-220680"/>
                <a:ext cx="2160" cy="185040"/>
              </a:xfrm>
              <a:prstGeom prst="straightConnector1">
                <a:avLst/>
              </a:prstGeom>
              <a:ln w="0">
                <a:solidFill>
                  <a:srgbClr val="bebebe"/>
                </a:solidFill>
              </a:ln>
            </p:spPr>
          </p:cxnSp>
          <p:cxnSp>
            <p:nvCxnSpPr>
              <p:cNvPr id="5" name="Straight Connector 95"/>
              <p:cNvCxnSpPr/>
              <p:nvPr/>
            </p:nvCxnSpPr>
            <p:spPr>
              <a:xfrm flipV="1">
                <a:off x="5029200" y="-220680"/>
                <a:ext cx="2160" cy="185040"/>
              </a:xfrm>
              <a:prstGeom prst="straightConnector1">
                <a:avLst/>
              </a:prstGeom>
              <a:ln w="0">
                <a:solidFill>
                  <a:srgbClr val="bebebe"/>
                </a:solidFill>
              </a:ln>
            </p:spPr>
          </p:cxnSp>
          <p:cxnSp>
            <p:nvCxnSpPr>
              <p:cNvPr id="6" name="Straight Connector 96"/>
              <p:cNvCxnSpPr/>
              <p:nvPr/>
            </p:nvCxnSpPr>
            <p:spPr>
              <a:xfrm flipV="1">
                <a:off x="8686800" y="-220680"/>
                <a:ext cx="2160" cy="185040"/>
              </a:xfrm>
              <a:prstGeom prst="straightConnector1">
                <a:avLst/>
              </a:prstGeom>
              <a:ln w="0">
                <a:solidFill>
                  <a:srgbClr val="bebebe"/>
                </a:solidFill>
              </a:ln>
            </p:spPr>
          </p:cxnSp>
          <p:cxnSp>
            <p:nvCxnSpPr>
              <p:cNvPr id="7" name="Straight Connector 97"/>
              <p:cNvCxnSpPr/>
              <p:nvPr/>
            </p:nvCxnSpPr>
            <p:spPr>
              <a:xfrm flipV="1">
                <a:off x="9144000" y="-220680"/>
                <a:ext cx="2160" cy="185040"/>
              </a:xfrm>
              <a:prstGeom prst="straightConnector1">
                <a:avLst/>
              </a:prstGeom>
              <a:ln w="0">
                <a:solidFill>
                  <a:srgbClr val="bebebe"/>
                </a:solidFill>
              </a:ln>
            </p:spPr>
          </p:cxnSp>
          <p:cxnSp>
            <p:nvCxnSpPr>
              <p:cNvPr id="8" name="Straight Connector 98"/>
              <p:cNvCxnSpPr/>
              <p:nvPr/>
            </p:nvCxnSpPr>
            <p:spPr>
              <a:xfrm flipV="1">
                <a:off x="9601200" y="-220680"/>
                <a:ext cx="2160" cy="185040"/>
              </a:xfrm>
              <a:prstGeom prst="straightConnector1">
                <a:avLst/>
              </a:prstGeom>
              <a:ln w="0">
                <a:solidFill>
                  <a:srgbClr val="bebebe"/>
                </a:solidFill>
              </a:ln>
            </p:spPr>
          </p:cxnSp>
          <p:cxnSp>
            <p:nvCxnSpPr>
              <p:cNvPr id="9" name="Straight Connector 99"/>
              <p:cNvCxnSpPr/>
              <p:nvPr/>
            </p:nvCxnSpPr>
            <p:spPr>
              <a:xfrm flipV="1">
                <a:off x="13258800" y="-220680"/>
                <a:ext cx="2160" cy="185040"/>
              </a:xfrm>
              <a:prstGeom prst="straightConnector1">
                <a:avLst/>
              </a:prstGeom>
              <a:ln w="0">
                <a:solidFill>
                  <a:srgbClr val="bebebe"/>
                </a:solidFill>
              </a:ln>
            </p:spPr>
          </p:cxnSp>
          <p:cxnSp>
            <p:nvCxnSpPr>
              <p:cNvPr id="10" name="Straight Connector 100"/>
              <p:cNvCxnSpPr/>
              <p:nvPr/>
            </p:nvCxnSpPr>
            <p:spPr>
              <a:xfrm flipV="1">
                <a:off x="13716000" y="-220680"/>
                <a:ext cx="2160" cy="185040"/>
              </a:xfrm>
              <a:prstGeom prst="straightConnector1">
                <a:avLst/>
              </a:prstGeom>
              <a:ln w="0">
                <a:solidFill>
                  <a:srgbClr val="bebebe"/>
                </a:solidFill>
              </a:ln>
            </p:spPr>
          </p:cxnSp>
          <p:cxnSp>
            <p:nvCxnSpPr>
              <p:cNvPr id="11" name="Straight Connector 101"/>
              <p:cNvCxnSpPr/>
              <p:nvPr/>
            </p:nvCxnSpPr>
            <p:spPr>
              <a:xfrm flipV="1">
                <a:off x="14173200" y="-220680"/>
                <a:ext cx="2160" cy="185040"/>
              </a:xfrm>
              <a:prstGeom prst="straightConnector1">
                <a:avLst/>
              </a:prstGeom>
              <a:ln w="0">
                <a:solidFill>
                  <a:srgbClr val="bebebe"/>
                </a:solidFill>
              </a:ln>
            </p:spPr>
          </p:cxnSp>
          <p:cxnSp>
            <p:nvCxnSpPr>
              <p:cNvPr id="12" name="Straight Connector 102"/>
              <p:cNvCxnSpPr/>
              <p:nvPr/>
            </p:nvCxnSpPr>
            <p:spPr>
              <a:xfrm flipV="1">
                <a:off x="17830440" y="-220680"/>
                <a:ext cx="2160" cy="185040"/>
              </a:xfrm>
              <a:prstGeom prst="straightConnector1">
                <a:avLst/>
              </a:prstGeom>
              <a:ln w="0">
                <a:solidFill>
                  <a:srgbClr val="bebebe"/>
                </a:solidFill>
              </a:ln>
            </p:spPr>
          </p:cxnSp>
        </p:grpSp>
        <p:grpSp>
          <p:nvGrpSpPr>
            <p:cNvPr id="13" name="Group 60"/>
            <p:cNvGrpSpPr/>
            <p:nvPr/>
          </p:nvGrpSpPr>
          <p:grpSpPr>
            <a:xfrm>
              <a:off x="457200" y="10324800"/>
              <a:ext cx="17375040" cy="184680"/>
              <a:chOff x="457200" y="10324800"/>
              <a:chExt cx="17375040" cy="184680"/>
            </a:xfrm>
          </p:grpSpPr>
          <p:cxnSp>
            <p:nvCxnSpPr>
              <p:cNvPr id="14" name="Straight Connector 81"/>
              <p:cNvCxnSpPr/>
              <p:nvPr/>
            </p:nvCxnSpPr>
            <p:spPr>
              <a:xfrm flipV="1">
                <a:off x="457200" y="10324800"/>
                <a:ext cx="2160" cy="185040"/>
              </a:xfrm>
              <a:prstGeom prst="straightConnector1">
                <a:avLst/>
              </a:prstGeom>
              <a:ln w="0">
                <a:solidFill>
                  <a:srgbClr val="bebebe"/>
                </a:solidFill>
              </a:ln>
            </p:spPr>
          </p:cxnSp>
          <p:cxnSp>
            <p:nvCxnSpPr>
              <p:cNvPr id="15" name="Straight Connector 82"/>
              <p:cNvCxnSpPr/>
              <p:nvPr/>
            </p:nvCxnSpPr>
            <p:spPr>
              <a:xfrm flipV="1">
                <a:off x="4114800" y="10324800"/>
                <a:ext cx="2160" cy="185040"/>
              </a:xfrm>
              <a:prstGeom prst="straightConnector1">
                <a:avLst/>
              </a:prstGeom>
              <a:ln w="0">
                <a:solidFill>
                  <a:srgbClr val="bebebe"/>
                </a:solidFill>
              </a:ln>
            </p:spPr>
          </p:cxnSp>
          <p:cxnSp>
            <p:nvCxnSpPr>
              <p:cNvPr id="16" name="Straight Connector 83"/>
              <p:cNvCxnSpPr/>
              <p:nvPr/>
            </p:nvCxnSpPr>
            <p:spPr>
              <a:xfrm flipV="1">
                <a:off x="4572000" y="10324800"/>
                <a:ext cx="2160" cy="185040"/>
              </a:xfrm>
              <a:prstGeom prst="straightConnector1">
                <a:avLst/>
              </a:prstGeom>
              <a:ln w="0">
                <a:solidFill>
                  <a:srgbClr val="bebebe"/>
                </a:solidFill>
              </a:ln>
            </p:spPr>
          </p:cxnSp>
          <p:cxnSp>
            <p:nvCxnSpPr>
              <p:cNvPr id="17" name="Straight Connector 84"/>
              <p:cNvCxnSpPr/>
              <p:nvPr/>
            </p:nvCxnSpPr>
            <p:spPr>
              <a:xfrm flipV="1">
                <a:off x="5029200" y="10324800"/>
                <a:ext cx="2160" cy="185040"/>
              </a:xfrm>
              <a:prstGeom prst="straightConnector1">
                <a:avLst/>
              </a:prstGeom>
              <a:ln w="0">
                <a:solidFill>
                  <a:srgbClr val="bebebe"/>
                </a:solidFill>
              </a:ln>
            </p:spPr>
          </p:cxnSp>
          <p:cxnSp>
            <p:nvCxnSpPr>
              <p:cNvPr id="18" name="Straight Connector 85"/>
              <p:cNvCxnSpPr/>
              <p:nvPr/>
            </p:nvCxnSpPr>
            <p:spPr>
              <a:xfrm flipV="1">
                <a:off x="8686800" y="10324800"/>
                <a:ext cx="2160" cy="185040"/>
              </a:xfrm>
              <a:prstGeom prst="straightConnector1">
                <a:avLst/>
              </a:prstGeom>
              <a:ln w="0">
                <a:solidFill>
                  <a:srgbClr val="bebebe"/>
                </a:solidFill>
              </a:ln>
            </p:spPr>
          </p:cxnSp>
          <p:cxnSp>
            <p:nvCxnSpPr>
              <p:cNvPr id="19" name="Straight Connector 86"/>
              <p:cNvCxnSpPr/>
              <p:nvPr/>
            </p:nvCxnSpPr>
            <p:spPr>
              <a:xfrm flipV="1">
                <a:off x="9144000" y="10324800"/>
                <a:ext cx="2160" cy="185040"/>
              </a:xfrm>
              <a:prstGeom prst="straightConnector1">
                <a:avLst/>
              </a:prstGeom>
              <a:ln w="0">
                <a:solidFill>
                  <a:srgbClr val="bebebe"/>
                </a:solidFill>
              </a:ln>
            </p:spPr>
          </p:cxnSp>
          <p:cxnSp>
            <p:nvCxnSpPr>
              <p:cNvPr id="20" name="Straight Connector 87"/>
              <p:cNvCxnSpPr/>
              <p:nvPr/>
            </p:nvCxnSpPr>
            <p:spPr>
              <a:xfrm flipV="1">
                <a:off x="9601200" y="10324800"/>
                <a:ext cx="2160" cy="185040"/>
              </a:xfrm>
              <a:prstGeom prst="straightConnector1">
                <a:avLst/>
              </a:prstGeom>
              <a:ln w="0">
                <a:solidFill>
                  <a:srgbClr val="bebebe"/>
                </a:solidFill>
              </a:ln>
            </p:spPr>
          </p:cxnSp>
          <p:cxnSp>
            <p:nvCxnSpPr>
              <p:cNvPr id="21" name="Straight Connector 88"/>
              <p:cNvCxnSpPr/>
              <p:nvPr/>
            </p:nvCxnSpPr>
            <p:spPr>
              <a:xfrm flipV="1">
                <a:off x="13258800" y="10324800"/>
                <a:ext cx="2160" cy="185040"/>
              </a:xfrm>
              <a:prstGeom prst="straightConnector1">
                <a:avLst/>
              </a:prstGeom>
              <a:ln w="0">
                <a:solidFill>
                  <a:srgbClr val="bebebe"/>
                </a:solidFill>
              </a:ln>
            </p:spPr>
          </p:cxnSp>
          <p:cxnSp>
            <p:nvCxnSpPr>
              <p:cNvPr id="22" name="Straight Connector 89"/>
              <p:cNvCxnSpPr/>
              <p:nvPr/>
            </p:nvCxnSpPr>
            <p:spPr>
              <a:xfrm flipV="1">
                <a:off x="13716000" y="10324800"/>
                <a:ext cx="2160" cy="185040"/>
              </a:xfrm>
              <a:prstGeom prst="straightConnector1">
                <a:avLst/>
              </a:prstGeom>
              <a:ln w="0">
                <a:solidFill>
                  <a:srgbClr val="bebebe"/>
                </a:solidFill>
              </a:ln>
            </p:spPr>
          </p:cxnSp>
          <p:cxnSp>
            <p:nvCxnSpPr>
              <p:cNvPr id="23" name="Straight Connector 90"/>
              <p:cNvCxnSpPr/>
              <p:nvPr/>
            </p:nvCxnSpPr>
            <p:spPr>
              <a:xfrm flipV="1">
                <a:off x="14173200" y="10324800"/>
                <a:ext cx="2160" cy="185040"/>
              </a:xfrm>
              <a:prstGeom prst="straightConnector1">
                <a:avLst/>
              </a:prstGeom>
              <a:ln w="0">
                <a:solidFill>
                  <a:srgbClr val="bebebe"/>
                </a:solidFill>
              </a:ln>
            </p:spPr>
          </p:cxnSp>
          <p:cxnSp>
            <p:nvCxnSpPr>
              <p:cNvPr id="24" name="Straight Connector 91"/>
              <p:cNvCxnSpPr/>
              <p:nvPr/>
            </p:nvCxnSpPr>
            <p:spPr>
              <a:xfrm flipV="1">
                <a:off x="17830440" y="10324800"/>
                <a:ext cx="2160" cy="185040"/>
              </a:xfrm>
              <a:prstGeom prst="straightConnector1">
                <a:avLst/>
              </a:prstGeom>
              <a:ln w="0">
                <a:solidFill>
                  <a:srgbClr val="bebebe"/>
                </a:solidFill>
              </a:ln>
            </p:spPr>
          </p:cxnSp>
        </p:grpSp>
        <p:grpSp>
          <p:nvGrpSpPr>
            <p:cNvPr id="25" name="Group 61"/>
            <p:cNvGrpSpPr/>
            <p:nvPr/>
          </p:nvGrpSpPr>
          <p:grpSpPr>
            <a:xfrm>
              <a:off x="-219240" y="475200"/>
              <a:ext cx="184680" cy="9330840"/>
              <a:chOff x="-219240" y="475200"/>
              <a:chExt cx="184680" cy="9330840"/>
            </a:xfrm>
          </p:grpSpPr>
          <p:cxnSp>
            <p:nvCxnSpPr>
              <p:cNvPr id="26" name="Straight Connector 72"/>
              <p:cNvCxnSpPr/>
              <p:nvPr/>
            </p:nvCxnSpPr>
            <p:spPr>
              <a:xfrm flipH="1">
                <a:off x="-219240" y="1307520"/>
                <a:ext cx="185040" cy="2160"/>
              </a:xfrm>
              <a:prstGeom prst="straightConnector1">
                <a:avLst/>
              </a:prstGeom>
              <a:ln w="0">
                <a:solidFill>
                  <a:srgbClr val="bebebe"/>
                </a:solidFill>
              </a:ln>
            </p:spPr>
          </p:cxnSp>
          <p:cxnSp>
            <p:nvCxnSpPr>
              <p:cNvPr id="27" name="Straight Connector 73"/>
              <p:cNvCxnSpPr/>
              <p:nvPr/>
            </p:nvCxnSpPr>
            <p:spPr>
              <a:xfrm flipH="1">
                <a:off x="-219240" y="2578320"/>
                <a:ext cx="185040" cy="2160"/>
              </a:xfrm>
              <a:prstGeom prst="straightConnector1">
                <a:avLst/>
              </a:prstGeom>
              <a:ln w="0">
                <a:solidFill>
                  <a:srgbClr val="bebebe"/>
                </a:solidFill>
              </a:ln>
            </p:spPr>
          </p:cxnSp>
          <p:cxnSp>
            <p:nvCxnSpPr>
              <p:cNvPr id="28" name="Straight Connector 74"/>
              <p:cNvCxnSpPr/>
              <p:nvPr/>
            </p:nvCxnSpPr>
            <p:spPr>
              <a:xfrm flipH="1">
                <a:off x="-219240" y="3858480"/>
                <a:ext cx="185040" cy="2160"/>
              </a:xfrm>
              <a:prstGeom prst="straightConnector1">
                <a:avLst/>
              </a:prstGeom>
              <a:ln w="0">
                <a:solidFill>
                  <a:srgbClr val="bebebe"/>
                </a:solidFill>
              </a:ln>
            </p:spPr>
          </p:cxnSp>
          <p:cxnSp>
            <p:nvCxnSpPr>
              <p:cNvPr id="29" name="Straight Connector 75"/>
              <p:cNvCxnSpPr/>
              <p:nvPr/>
            </p:nvCxnSpPr>
            <p:spPr>
              <a:xfrm flipH="1">
                <a:off x="-219240" y="5141880"/>
                <a:ext cx="185040" cy="2160"/>
              </a:xfrm>
              <a:prstGeom prst="straightConnector1">
                <a:avLst/>
              </a:prstGeom>
              <a:ln w="0">
                <a:solidFill>
                  <a:srgbClr val="bebebe"/>
                </a:solidFill>
              </a:ln>
            </p:spPr>
          </p:cxnSp>
          <p:cxnSp>
            <p:nvCxnSpPr>
              <p:cNvPr id="30" name="Straight Connector 76"/>
              <p:cNvCxnSpPr/>
              <p:nvPr/>
            </p:nvCxnSpPr>
            <p:spPr>
              <a:xfrm flipH="1">
                <a:off x="-219240" y="6418800"/>
                <a:ext cx="185040" cy="2160"/>
              </a:xfrm>
              <a:prstGeom prst="straightConnector1">
                <a:avLst/>
              </a:prstGeom>
              <a:ln w="0">
                <a:solidFill>
                  <a:srgbClr val="bebebe"/>
                </a:solidFill>
              </a:ln>
            </p:spPr>
          </p:cxnSp>
          <p:cxnSp>
            <p:nvCxnSpPr>
              <p:cNvPr id="31" name="Straight Connector 77"/>
              <p:cNvCxnSpPr/>
              <p:nvPr/>
            </p:nvCxnSpPr>
            <p:spPr>
              <a:xfrm flipH="1">
                <a:off x="-219240" y="7698960"/>
                <a:ext cx="185040" cy="2160"/>
              </a:xfrm>
              <a:prstGeom prst="straightConnector1">
                <a:avLst/>
              </a:prstGeom>
              <a:ln w="0">
                <a:solidFill>
                  <a:srgbClr val="bebebe"/>
                </a:solidFill>
              </a:ln>
            </p:spPr>
          </p:cxnSp>
          <p:cxnSp>
            <p:nvCxnSpPr>
              <p:cNvPr id="32" name="Straight Connector 78"/>
              <p:cNvCxnSpPr/>
              <p:nvPr/>
            </p:nvCxnSpPr>
            <p:spPr>
              <a:xfrm flipH="1">
                <a:off x="-219240" y="8988480"/>
                <a:ext cx="185040" cy="2160"/>
              </a:xfrm>
              <a:prstGeom prst="straightConnector1">
                <a:avLst/>
              </a:prstGeom>
              <a:ln w="0">
                <a:solidFill>
                  <a:srgbClr val="bebebe"/>
                </a:solidFill>
              </a:ln>
            </p:spPr>
          </p:cxnSp>
          <p:cxnSp>
            <p:nvCxnSpPr>
              <p:cNvPr id="33" name="Straight Connector 79"/>
              <p:cNvCxnSpPr/>
              <p:nvPr/>
            </p:nvCxnSpPr>
            <p:spPr>
              <a:xfrm flipH="1">
                <a:off x="-219240" y="475200"/>
                <a:ext cx="185040" cy="2160"/>
              </a:xfrm>
              <a:prstGeom prst="straightConnector1">
                <a:avLst/>
              </a:prstGeom>
              <a:ln w="0">
                <a:solidFill>
                  <a:srgbClr val="bebebe"/>
                </a:solidFill>
              </a:ln>
            </p:spPr>
          </p:cxnSp>
          <p:cxnSp>
            <p:nvCxnSpPr>
              <p:cNvPr id="34" name="Straight Connector 80"/>
              <p:cNvCxnSpPr/>
              <p:nvPr/>
            </p:nvCxnSpPr>
            <p:spPr>
              <a:xfrm flipH="1">
                <a:off x="-219240" y="9804240"/>
                <a:ext cx="185040" cy="2160"/>
              </a:xfrm>
              <a:prstGeom prst="straightConnector1">
                <a:avLst/>
              </a:prstGeom>
              <a:ln w="0">
                <a:solidFill>
                  <a:srgbClr val="bebebe"/>
                </a:solidFill>
              </a:ln>
            </p:spPr>
          </p:cxnSp>
        </p:grpSp>
        <p:grpSp>
          <p:nvGrpSpPr>
            <p:cNvPr id="35" name="Group 62"/>
            <p:cNvGrpSpPr/>
            <p:nvPr/>
          </p:nvGrpSpPr>
          <p:grpSpPr>
            <a:xfrm>
              <a:off x="18325800" y="475200"/>
              <a:ext cx="184680" cy="9328680"/>
              <a:chOff x="18325800" y="475200"/>
              <a:chExt cx="184680" cy="9328680"/>
            </a:xfrm>
          </p:grpSpPr>
          <p:cxnSp>
            <p:nvCxnSpPr>
              <p:cNvPr id="36" name="Straight Connector 63"/>
              <p:cNvCxnSpPr/>
              <p:nvPr/>
            </p:nvCxnSpPr>
            <p:spPr>
              <a:xfrm flipH="1">
                <a:off x="18325800" y="1307520"/>
                <a:ext cx="185040" cy="2160"/>
              </a:xfrm>
              <a:prstGeom prst="straightConnector1">
                <a:avLst/>
              </a:prstGeom>
              <a:ln w="0">
                <a:solidFill>
                  <a:srgbClr val="bebebe"/>
                </a:solidFill>
              </a:ln>
            </p:spPr>
          </p:cxnSp>
          <p:cxnSp>
            <p:nvCxnSpPr>
              <p:cNvPr id="37" name="Straight Connector 64"/>
              <p:cNvCxnSpPr/>
              <p:nvPr/>
            </p:nvCxnSpPr>
            <p:spPr>
              <a:xfrm flipH="1">
                <a:off x="18325800" y="2578320"/>
                <a:ext cx="185040" cy="2160"/>
              </a:xfrm>
              <a:prstGeom prst="straightConnector1">
                <a:avLst/>
              </a:prstGeom>
              <a:ln w="0">
                <a:solidFill>
                  <a:srgbClr val="bebebe"/>
                </a:solidFill>
              </a:ln>
            </p:spPr>
          </p:cxnSp>
          <p:cxnSp>
            <p:nvCxnSpPr>
              <p:cNvPr id="38" name="Straight Connector 65"/>
              <p:cNvCxnSpPr/>
              <p:nvPr/>
            </p:nvCxnSpPr>
            <p:spPr>
              <a:xfrm flipH="1">
                <a:off x="18325800" y="3858480"/>
                <a:ext cx="185040" cy="2160"/>
              </a:xfrm>
              <a:prstGeom prst="straightConnector1">
                <a:avLst/>
              </a:prstGeom>
              <a:ln w="0">
                <a:solidFill>
                  <a:srgbClr val="bebebe"/>
                </a:solidFill>
              </a:ln>
            </p:spPr>
          </p:cxnSp>
          <p:cxnSp>
            <p:nvCxnSpPr>
              <p:cNvPr id="39" name="Straight Connector 66"/>
              <p:cNvCxnSpPr/>
              <p:nvPr/>
            </p:nvCxnSpPr>
            <p:spPr>
              <a:xfrm flipH="1">
                <a:off x="18325800" y="5138640"/>
                <a:ext cx="185040" cy="2160"/>
              </a:xfrm>
              <a:prstGeom prst="straightConnector1">
                <a:avLst/>
              </a:prstGeom>
              <a:ln w="0">
                <a:solidFill>
                  <a:srgbClr val="bebebe"/>
                </a:solidFill>
              </a:ln>
            </p:spPr>
          </p:cxnSp>
          <p:cxnSp>
            <p:nvCxnSpPr>
              <p:cNvPr id="40" name="Straight Connector 67"/>
              <p:cNvCxnSpPr/>
              <p:nvPr/>
            </p:nvCxnSpPr>
            <p:spPr>
              <a:xfrm flipH="1">
                <a:off x="18325800" y="6418800"/>
                <a:ext cx="185040" cy="2160"/>
              </a:xfrm>
              <a:prstGeom prst="straightConnector1">
                <a:avLst/>
              </a:prstGeom>
              <a:ln w="0">
                <a:solidFill>
                  <a:srgbClr val="bebebe"/>
                </a:solidFill>
              </a:ln>
            </p:spPr>
          </p:cxnSp>
          <p:cxnSp>
            <p:nvCxnSpPr>
              <p:cNvPr id="41" name="Straight Connector 68"/>
              <p:cNvCxnSpPr/>
              <p:nvPr/>
            </p:nvCxnSpPr>
            <p:spPr>
              <a:xfrm flipH="1">
                <a:off x="18325800" y="7698960"/>
                <a:ext cx="185040" cy="2160"/>
              </a:xfrm>
              <a:prstGeom prst="straightConnector1">
                <a:avLst/>
              </a:prstGeom>
              <a:ln w="0">
                <a:solidFill>
                  <a:srgbClr val="bebebe"/>
                </a:solidFill>
              </a:ln>
            </p:spPr>
          </p:cxnSp>
          <p:cxnSp>
            <p:nvCxnSpPr>
              <p:cNvPr id="42" name="Straight Connector 69"/>
              <p:cNvCxnSpPr/>
              <p:nvPr/>
            </p:nvCxnSpPr>
            <p:spPr>
              <a:xfrm flipH="1">
                <a:off x="18325800" y="8988480"/>
                <a:ext cx="185040" cy="2160"/>
              </a:xfrm>
              <a:prstGeom prst="straightConnector1">
                <a:avLst/>
              </a:prstGeom>
              <a:ln w="0">
                <a:solidFill>
                  <a:srgbClr val="bebebe"/>
                </a:solidFill>
              </a:ln>
            </p:spPr>
          </p:cxnSp>
          <p:cxnSp>
            <p:nvCxnSpPr>
              <p:cNvPr id="43" name="Straight Connector 70"/>
              <p:cNvCxnSpPr/>
              <p:nvPr/>
            </p:nvCxnSpPr>
            <p:spPr>
              <a:xfrm flipH="1">
                <a:off x="18325800" y="475200"/>
                <a:ext cx="185040" cy="2160"/>
              </a:xfrm>
              <a:prstGeom prst="straightConnector1">
                <a:avLst/>
              </a:prstGeom>
              <a:ln w="0">
                <a:solidFill>
                  <a:srgbClr val="bebebe"/>
                </a:solidFill>
              </a:ln>
            </p:spPr>
          </p:cxnSp>
          <p:cxnSp>
            <p:nvCxnSpPr>
              <p:cNvPr id="44" name="Straight Connector 71"/>
              <p:cNvCxnSpPr/>
              <p:nvPr/>
            </p:nvCxnSpPr>
            <p:spPr>
              <a:xfrm flipH="1">
                <a:off x="18325800" y="9802080"/>
                <a:ext cx="185040" cy="2160"/>
              </a:xfrm>
              <a:prstGeom prst="straightConnector1">
                <a:avLst/>
              </a:prstGeom>
              <a:ln w="0">
                <a:solidFill>
                  <a:srgbClr val="bebebe"/>
                </a:solidFill>
              </a:ln>
            </p:spPr>
          </p:cxnSp>
        </p:grpSp>
      </p:grpSp>
      <p:pic>
        <p:nvPicPr>
          <p:cNvPr id="45" name="Picture 7" descr=""/>
          <p:cNvPicPr/>
          <p:nvPr/>
        </p:nvPicPr>
        <p:blipFill>
          <a:blip r:embed="rId2"/>
          <a:stretch/>
        </p:blipFill>
        <p:spPr>
          <a:xfrm>
            <a:off x="9144000" y="0"/>
            <a:ext cx="9141840" cy="10284840"/>
          </a:xfrm>
          <a:prstGeom prst="rect">
            <a:avLst/>
          </a:prstGeom>
          <a:ln w="0">
            <a:noFill/>
          </a:ln>
        </p:spPr>
      </p:pic>
      <p:pic>
        <p:nvPicPr>
          <p:cNvPr id="46" name="Picture" descr="IBM 8-bar logo"/>
          <p:cNvPicPr/>
          <p:nvPr/>
        </p:nvPicPr>
        <p:blipFill>
          <a:blip r:embed="rId3"/>
          <a:stretch/>
        </p:blipFill>
        <p:spPr>
          <a:xfrm>
            <a:off x="16787520" y="9386280"/>
            <a:ext cx="1041120" cy="411480"/>
          </a:xfrm>
          <a:prstGeom prst="rect">
            <a:avLst/>
          </a:prstGeom>
          <a:ln w="0">
            <a:noFill/>
          </a:ln>
        </p:spPr>
      </p:pic>
      <p:pic>
        <p:nvPicPr>
          <p:cNvPr id="47" name="Picture 5" descr=""/>
          <p:cNvPicPr/>
          <p:nvPr/>
        </p:nvPicPr>
        <p:blipFill>
          <a:blip r:embed="rId4"/>
          <a:stretch/>
        </p:blipFill>
        <p:spPr>
          <a:xfrm>
            <a:off x="28041480" y="483120"/>
            <a:ext cx="8245440" cy="2602800"/>
          </a:xfrm>
          <a:prstGeom prst="rect">
            <a:avLst/>
          </a:prstGeom>
          <a:ln w="0">
            <a:noFill/>
          </a:ln>
        </p:spPr>
      </p:pic>
      <p:sp>
        <p:nvSpPr>
          <p:cNvPr id="48" name="Rectangle 3"/>
          <p:cNvSpPr/>
          <p:nvPr/>
        </p:nvSpPr>
        <p:spPr>
          <a:xfrm>
            <a:off x="387720" y="9471600"/>
            <a:ext cx="2855880" cy="332640"/>
          </a:xfrm>
          <a:prstGeom prst="rect">
            <a:avLst/>
          </a:prstGeom>
          <a:noFill/>
          <a:ln w="0">
            <a:noFill/>
          </a:ln>
        </p:spPr>
        <p:style>
          <a:lnRef idx="0"/>
          <a:fillRef idx="0"/>
          <a:effectRef idx="0"/>
          <a:fontRef idx="minor"/>
        </p:style>
        <p:txBody>
          <a:bodyPr wrap="none" lIns="90000" rIns="90000" tIns="45000" bIns="45000" anchor="ctr">
            <a:spAutoFit/>
          </a:bodyPr>
          <a:p>
            <a:pPr>
              <a:lnSpc>
                <a:spcPct val="100000"/>
              </a:lnSpc>
            </a:pPr>
            <a:r>
              <a:rPr b="0" lang="en-US" sz="1600" spc="-1" strike="noStrike">
                <a:solidFill>
                  <a:srgbClr val="ffffff"/>
                </a:solidFill>
                <a:latin typeface="IBM Plex Sans Regular"/>
                <a:ea typeface="DejaVu Sans"/>
              </a:rPr>
              <a:t>© Copyright IBM Corp. 2023</a:t>
            </a:r>
            <a:endParaRPr b="0" lang="en-US" sz="1600" spc="-1" strike="noStrike">
              <a:solidFill>
                <a:srgbClr val="ffffff"/>
              </a:solidFill>
              <a:latin typeface="Arial"/>
            </a:endParaRPr>
          </a:p>
        </p:txBody>
      </p:sp>
      <p:sp>
        <p:nvSpPr>
          <p:cNvPr id="4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a:t>
            </a:r>
            <a:r>
              <a:rPr b="0" lang="en-US" sz="4400" spc="-1" strike="noStrike">
                <a:solidFill>
                  <a:srgbClr val="ffffff"/>
                </a:solidFill>
                <a:latin typeface="Arial"/>
              </a:rPr>
              <a:t>title text format</a:t>
            </a:r>
            <a:endParaRPr b="0" lang="en-US" sz="4400" spc="-1" strike="noStrike">
              <a:solidFill>
                <a:srgbClr val="ffffff"/>
              </a:solidFill>
              <a:latin typeface="Arial"/>
            </a:endParaRPr>
          </a:p>
        </p:txBody>
      </p:sp>
      <p:sp>
        <p:nvSpPr>
          <p:cNvPr id="50" name="PlaceHolder 2"/>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7" name="Group 1"/>
          <p:cNvGrpSpPr/>
          <p:nvPr/>
        </p:nvGrpSpPr>
        <p:grpSpPr>
          <a:xfrm>
            <a:off x="-219240" y="-220680"/>
            <a:ext cx="18729720" cy="10730160"/>
            <a:chOff x="-219240" y="-220680"/>
            <a:chExt cx="18729720" cy="10730160"/>
          </a:xfrm>
        </p:grpSpPr>
        <p:grpSp>
          <p:nvGrpSpPr>
            <p:cNvPr id="88" name="Group 59"/>
            <p:cNvGrpSpPr/>
            <p:nvPr/>
          </p:nvGrpSpPr>
          <p:grpSpPr>
            <a:xfrm>
              <a:off x="457200" y="-220680"/>
              <a:ext cx="17375040" cy="184680"/>
              <a:chOff x="457200" y="-220680"/>
              <a:chExt cx="17375040" cy="184680"/>
            </a:xfrm>
          </p:grpSpPr>
          <p:cxnSp>
            <p:nvCxnSpPr>
              <p:cNvPr id="89" name="Straight Connector 92"/>
              <p:cNvCxnSpPr/>
              <p:nvPr/>
            </p:nvCxnSpPr>
            <p:spPr>
              <a:xfrm flipV="1">
                <a:off x="457200" y="-220680"/>
                <a:ext cx="2160" cy="185040"/>
              </a:xfrm>
              <a:prstGeom prst="straightConnector1">
                <a:avLst/>
              </a:prstGeom>
              <a:ln w="0">
                <a:solidFill>
                  <a:srgbClr val="bebebe"/>
                </a:solidFill>
              </a:ln>
            </p:spPr>
          </p:cxnSp>
          <p:cxnSp>
            <p:nvCxnSpPr>
              <p:cNvPr id="90" name="Straight Connector 93"/>
              <p:cNvCxnSpPr/>
              <p:nvPr/>
            </p:nvCxnSpPr>
            <p:spPr>
              <a:xfrm flipV="1">
                <a:off x="4114800" y="-220680"/>
                <a:ext cx="2160" cy="185040"/>
              </a:xfrm>
              <a:prstGeom prst="straightConnector1">
                <a:avLst/>
              </a:prstGeom>
              <a:ln w="0">
                <a:solidFill>
                  <a:srgbClr val="bebebe"/>
                </a:solidFill>
              </a:ln>
            </p:spPr>
          </p:cxnSp>
          <p:cxnSp>
            <p:nvCxnSpPr>
              <p:cNvPr id="91" name="Straight Connector 94"/>
              <p:cNvCxnSpPr/>
              <p:nvPr/>
            </p:nvCxnSpPr>
            <p:spPr>
              <a:xfrm flipV="1">
                <a:off x="4572000" y="-220680"/>
                <a:ext cx="2160" cy="185040"/>
              </a:xfrm>
              <a:prstGeom prst="straightConnector1">
                <a:avLst/>
              </a:prstGeom>
              <a:ln w="0">
                <a:solidFill>
                  <a:srgbClr val="bebebe"/>
                </a:solidFill>
              </a:ln>
            </p:spPr>
          </p:cxnSp>
          <p:cxnSp>
            <p:nvCxnSpPr>
              <p:cNvPr id="92" name="Straight Connector 95"/>
              <p:cNvCxnSpPr/>
              <p:nvPr/>
            </p:nvCxnSpPr>
            <p:spPr>
              <a:xfrm flipV="1">
                <a:off x="5029200" y="-220680"/>
                <a:ext cx="2160" cy="185040"/>
              </a:xfrm>
              <a:prstGeom prst="straightConnector1">
                <a:avLst/>
              </a:prstGeom>
              <a:ln w="0">
                <a:solidFill>
                  <a:srgbClr val="bebebe"/>
                </a:solidFill>
              </a:ln>
            </p:spPr>
          </p:cxnSp>
          <p:cxnSp>
            <p:nvCxnSpPr>
              <p:cNvPr id="93" name="Straight Connector 96"/>
              <p:cNvCxnSpPr/>
              <p:nvPr/>
            </p:nvCxnSpPr>
            <p:spPr>
              <a:xfrm flipV="1">
                <a:off x="8686800" y="-220680"/>
                <a:ext cx="2160" cy="185040"/>
              </a:xfrm>
              <a:prstGeom prst="straightConnector1">
                <a:avLst/>
              </a:prstGeom>
              <a:ln w="0">
                <a:solidFill>
                  <a:srgbClr val="bebebe"/>
                </a:solidFill>
              </a:ln>
            </p:spPr>
          </p:cxnSp>
          <p:cxnSp>
            <p:nvCxnSpPr>
              <p:cNvPr id="94" name="Straight Connector 97"/>
              <p:cNvCxnSpPr/>
              <p:nvPr/>
            </p:nvCxnSpPr>
            <p:spPr>
              <a:xfrm flipV="1">
                <a:off x="9144000" y="-220680"/>
                <a:ext cx="2160" cy="185040"/>
              </a:xfrm>
              <a:prstGeom prst="straightConnector1">
                <a:avLst/>
              </a:prstGeom>
              <a:ln w="0">
                <a:solidFill>
                  <a:srgbClr val="bebebe"/>
                </a:solidFill>
              </a:ln>
            </p:spPr>
          </p:cxnSp>
          <p:cxnSp>
            <p:nvCxnSpPr>
              <p:cNvPr id="95" name="Straight Connector 98"/>
              <p:cNvCxnSpPr/>
              <p:nvPr/>
            </p:nvCxnSpPr>
            <p:spPr>
              <a:xfrm flipV="1">
                <a:off x="9601200" y="-220680"/>
                <a:ext cx="2160" cy="185040"/>
              </a:xfrm>
              <a:prstGeom prst="straightConnector1">
                <a:avLst/>
              </a:prstGeom>
              <a:ln w="0">
                <a:solidFill>
                  <a:srgbClr val="bebebe"/>
                </a:solidFill>
              </a:ln>
            </p:spPr>
          </p:cxnSp>
          <p:cxnSp>
            <p:nvCxnSpPr>
              <p:cNvPr id="96" name="Straight Connector 99"/>
              <p:cNvCxnSpPr/>
              <p:nvPr/>
            </p:nvCxnSpPr>
            <p:spPr>
              <a:xfrm flipV="1">
                <a:off x="13258800" y="-220680"/>
                <a:ext cx="2160" cy="185040"/>
              </a:xfrm>
              <a:prstGeom prst="straightConnector1">
                <a:avLst/>
              </a:prstGeom>
              <a:ln w="0">
                <a:solidFill>
                  <a:srgbClr val="bebebe"/>
                </a:solidFill>
              </a:ln>
            </p:spPr>
          </p:cxnSp>
          <p:cxnSp>
            <p:nvCxnSpPr>
              <p:cNvPr id="97" name="Straight Connector 100"/>
              <p:cNvCxnSpPr/>
              <p:nvPr/>
            </p:nvCxnSpPr>
            <p:spPr>
              <a:xfrm flipV="1">
                <a:off x="13716000" y="-220680"/>
                <a:ext cx="2160" cy="185040"/>
              </a:xfrm>
              <a:prstGeom prst="straightConnector1">
                <a:avLst/>
              </a:prstGeom>
              <a:ln w="0">
                <a:solidFill>
                  <a:srgbClr val="bebebe"/>
                </a:solidFill>
              </a:ln>
            </p:spPr>
          </p:cxnSp>
          <p:cxnSp>
            <p:nvCxnSpPr>
              <p:cNvPr id="98" name="Straight Connector 101"/>
              <p:cNvCxnSpPr/>
              <p:nvPr/>
            </p:nvCxnSpPr>
            <p:spPr>
              <a:xfrm flipV="1">
                <a:off x="14173200" y="-220680"/>
                <a:ext cx="2160" cy="185040"/>
              </a:xfrm>
              <a:prstGeom prst="straightConnector1">
                <a:avLst/>
              </a:prstGeom>
              <a:ln w="0">
                <a:solidFill>
                  <a:srgbClr val="bebebe"/>
                </a:solidFill>
              </a:ln>
            </p:spPr>
          </p:cxnSp>
          <p:cxnSp>
            <p:nvCxnSpPr>
              <p:cNvPr id="99" name="Straight Connector 102"/>
              <p:cNvCxnSpPr/>
              <p:nvPr/>
            </p:nvCxnSpPr>
            <p:spPr>
              <a:xfrm flipV="1">
                <a:off x="17830440" y="-220680"/>
                <a:ext cx="2160" cy="185040"/>
              </a:xfrm>
              <a:prstGeom prst="straightConnector1">
                <a:avLst/>
              </a:prstGeom>
              <a:ln w="0">
                <a:solidFill>
                  <a:srgbClr val="bebebe"/>
                </a:solidFill>
              </a:ln>
            </p:spPr>
          </p:cxnSp>
        </p:grpSp>
        <p:grpSp>
          <p:nvGrpSpPr>
            <p:cNvPr id="100" name="Group 60"/>
            <p:cNvGrpSpPr/>
            <p:nvPr/>
          </p:nvGrpSpPr>
          <p:grpSpPr>
            <a:xfrm>
              <a:off x="457200" y="10324800"/>
              <a:ext cx="17375040" cy="184680"/>
              <a:chOff x="457200" y="10324800"/>
              <a:chExt cx="17375040" cy="184680"/>
            </a:xfrm>
          </p:grpSpPr>
          <p:cxnSp>
            <p:nvCxnSpPr>
              <p:cNvPr id="101" name="Straight Connector 81"/>
              <p:cNvCxnSpPr/>
              <p:nvPr/>
            </p:nvCxnSpPr>
            <p:spPr>
              <a:xfrm flipV="1">
                <a:off x="457200" y="10324800"/>
                <a:ext cx="2160" cy="185040"/>
              </a:xfrm>
              <a:prstGeom prst="straightConnector1">
                <a:avLst/>
              </a:prstGeom>
              <a:ln w="0">
                <a:solidFill>
                  <a:srgbClr val="bebebe"/>
                </a:solidFill>
              </a:ln>
            </p:spPr>
          </p:cxnSp>
          <p:cxnSp>
            <p:nvCxnSpPr>
              <p:cNvPr id="102" name="Straight Connector 82"/>
              <p:cNvCxnSpPr/>
              <p:nvPr/>
            </p:nvCxnSpPr>
            <p:spPr>
              <a:xfrm flipV="1">
                <a:off x="4114800" y="10324800"/>
                <a:ext cx="2160" cy="185040"/>
              </a:xfrm>
              <a:prstGeom prst="straightConnector1">
                <a:avLst/>
              </a:prstGeom>
              <a:ln w="0">
                <a:solidFill>
                  <a:srgbClr val="bebebe"/>
                </a:solidFill>
              </a:ln>
            </p:spPr>
          </p:cxnSp>
          <p:cxnSp>
            <p:nvCxnSpPr>
              <p:cNvPr id="103" name="Straight Connector 83"/>
              <p:cNvCxnSpPr/>
              <p:nvPr/>
            </p:nvCxnSpPr>
            <p:spPr>
              <a:xfrm flipV="1">
                <a:off x="4572000" y="10324800"/>
                <a:ext cx="2160" cy="185040"/>
              </a:xfrm>
              <a:prstGeom prst="straightConnector1">
                <a:avLst/>
              </a:prstGeom>
              <a:ln w="0">
                <a:solidFill>
                  <a:srgbClr val="bebebe"/>
                </a:solidFill>
              </a:ln>
            </p:spPr>
          </p:cxnSp>
          <p:cxnSp>
            <p:nvCxnSpPr>
              <p:cNvPr id="104" name="Straight Connector 84"/>
              <p:cNvCxnSpPr/>
              <p:nvPr/>
            </p:nvCxnSpPr>
            <p:spPr>
              <a:xfrm flipV="1">
                <a:off x="5029200" y="10324800"/>
                <a:ext cx="2160" cy="185040"/>
              </a:xfrm>
              <a:prstGeom prst="straightConnector1">
                <a:avLst/>
              </a:prstGeom>
              <a:ln w="0">
                <a:solidFill>
                  <a:srgbClr val="bebebe"/>
                </a:solidFill>
              </a:ln>
            </p:spPr>
          </p:cxnSp>
          <p:cxnSp>
            <p:nvCxnSpPr>
              <p:cNvPr id="105" name="Straight Connector 85"/>
              <p:cNvCxnSpPr/>
              <p:nvPr/>
            </p:nvCxnSpPr>
            <p:spPr>
              <a:xfrm flipV="1">
                <a:off x="8686800" y="10324800"/>
                <a:ext cx="2160" cy="185040"/>
              </a:xfrm>
              <a:prstGeom prst="straightConnector1">
                <a:avLst/>
              </a:prstGeom>
              <a:ln w="0">
                <a:solidFill>
                  <a:srgbClr val="bebebe"/>
                </a:solidFill>
              </a:ln>
            </p:spPr>
          </p:cxnSp>
          <p:cxnSp>
            <p:nvCxnSpPr>
              <p:cNvPr id="106" name="Straight Connector 86"/>
              <p:cNvCxnSpPr/>
              <p:nvPr/>
            </p:nvCxnSpPr>
            <p:spPr>
              <a:xfrm flipV="1">
                <a:off x="9144000" y="10324800"/>
                <a:ext cx="2160" cy="185040"/>
              </a:xfrm>
              <a:prstGeom prst="straightConnector1">
                <a:avLst/>
              </a:prstGeom>
              <a:ln w="0">
                <a:solidFill>
                  <a:srgbClr val="bebebe"/>
                </a:solidFill>
              </a:ln>
            </p:spPr>
          </p:cxnSp>
          <p:cxnSp>
            <p:nvCxnSpPr>
              <p:cNvPr id="107" name="Straight Connector 87"/>
              <p:cNvCxnSpPr/>
              <p:nvPr/>
            </p:nvCxnSpPr>
            <p:spPr>
              <a:xfrm flipV="1">
                <a:off x="9601200" y="10324800"/>
                <a:ext cx="2160" cy="185040"/>
              </a:xfrm>
              <a:prstGeom prst="straightConnector1">
                <a:avLst/>
              </a:prstGeom>
              <a:ln w="0">
                <a:solidFill>
                  <a:srgbClr val="bebebe"/>
                </a:solidFill>
              </a:ln>
            </p:spPr>
          </p:cxnSp>
          <p:cxnSp>
            <p:nvCxnSpPr>
              <p:cNvPr id="108" name="Straight Connector 88"/>
              <p:cNvCxnSpPr/>
              <p:nvPr/>
            </p:nvCxnSpPr>
            <p:spPr>
              <a:xfrm flipV="1">
                <a:off x="13258800" y="10324800"/>
                <a:ext cx="2160" cy="185040"/>
              </a:xfrm>
              <a:prstGeom prst="straightConnector1">
                <a:avLst/>
              </a:prstGeom>
              <a:ln w="0">
                <a:solidFill>
                  <a:srgbClr val="bebebe"/>
                </a:solidFill>
              </a:ln>
            </p:spPr>
          </p:cxnSp>
          <p:cxnSp>
            <p:nvCxnSpPr>
              <p:cNvPr id="109" name="Straight Connector 89"/>
              <p:cNvCxnSpPr/>
              <p:nvPr/>
            </p:nvCxnSpPr>
            <p:spPr>
              <a:xfrm flipV="1">
                <a:off x="13716000" y="10324800"/>
                <a:ext cx="2160" cy="185040"/>
              </a:xfrm>
              <a:prstGeom prst="straightConnector1">
                <a:avLst/>
              </a:prstGeom>
              <a:ln w="0">
                <a:solidFill>
                  <a:srgbClr val="bebebe"/>
                </a:solidFill>
              </a:ln>
            </p:spPr>
          </p:cxnSp>
          <p:cxnSp>
            <p:nvCxnSpPr>
              <p:cNvPr id="110" name="Straight Connector 90"/>
              <p:cNvCxnSpPr/>
              <p:nvPr/>
            </p:nvCxnSpPr>
            <p:spPr>
              <a:xfrm flipV="1">
                <a:off x="14173200" y="10324800"/>
                <a:ext cx="2160" cy="185040"/>
              </a:xfrm>
              <a:prstGeom prst="straightConnector1">
                <a:avLst/>
              </a:prstGeom>
              <a:ln w="0">
                <a:solidFill>
                  <a:srgbClr val="bebebe"/>
                </a:solidFill>
              </a:ln>
            </p:spPr>
          </p:cxnSp>
          <p:cxnSp>
            <p:nvCxnSpPr>
              <p:cNvPr id="111" name="Straight Connector 91"/>
              <p:cNvCxnSpPr/>
              <p:nvPr/>
            </p:nvCxnSpPr>
            <p:spPr>
              <a:xfrm flipV="1">
                <a:off x="17830440" y="10324800"/>
                <a:ext cx="2160" cy="185040"/>
              </a:xfrm>
              <a:prstGeom prst="straightConnector1">
                <a:avLst/>
              </a:prstGeom>
              <a:ln w="0">
                <a:solidFill>
                  <a:srgbClr val="bebebe"/>
                </a:solidFill>
              </a:ln>
            </p:spPr>
          </p:cxnSp>
        </p:grpSp>
        <p:grpSp>
          <p:nvGrpSpPr>
            <p:cNvPr id="112" name="Group 61"/>
            <p:cNvGrpSpPr/>
            <p:nvPr/>
          </p:nvGrpSpPr>
          <p:grpSpPr>
            <a:xfrm>
              <a:off x="-219240" y="475200"/>
              <a:ext cx="184680" cy="9330840"/>
              <a:chOff x="-219240" y="475200"/>
              <a:chExt cx="184680" cy="9330840"/>
            </a:xfrm>
          </p:grpSpPr>
          <p:cxnSp>
            <p:nvCxnSpPr>
              <p:cNvPr id="113" name="Straight Connector 72"/>
              <p:cNvCxnSpPr/>
              <p:nvPr/>
            </p:nvCxnSpPr>
            <p:spPr>
              <a:xfrm flipH="1">
                <a:off x="-219240" y="1307520"/>
                <a:ext cx="185040" cy="2160"/>
              </a:xfrm>
              <a:prstGeom prst="straightConnector1">
                <a:avLst/>
              </a:prstGeom>
              <a:ln w="0">
                <a:solidFill>
                  <a:srgbClr val="bebebe"/>
                </a:solidFill>
              </a:ln>
            </p:spPr>
          </p:cxnSp>
          <p:cxnSp>
            <p:nvCxnSpPr>
              <p:cNvPr id="114" name="Straight Connector 73"/>
              <p:cNvCxnSpPr/>
              <p:nvPr/>
            </p:nvCxnSpPr>
            <p:spPr>
              <a:xfrm flipH="1">
                <a:off x="-219240" y="2578320"/>
                <a:ext cx="185040" cy="2160"/>
              </a:xfrm>
              <a:prstGeom prst="straightConnector1">
                <a:avLst/>
              </a:prstGeom>
              <a:ln w="0">
                <a:solidFill>
                  <a:srgbClr val="bebebe"/>
                </a:solidFill>
              </a:ln>
            </p:spPr>
          </p:cxnSp>
          <p:cxnSp>
            <p:nvCxnSpPr>
              <p:cNvPr id="115" name="Straight Connector 74"/>
              <p:cNvCxnSpPr/>
              <p:nvPr/>
            </p:nvCxnSpPr>
            <p:spPr>
              <a:xfrm flipH="1">
                <a:off x="-219240" y="3858480"/>
                <a:ext cx="185040" cy="2160"/>
              </a:xfrm>
              <a:prstGeom prst="straightConnector1">
                <a:avLst/>
              </a:prstGeom>
              <a:ln w="0">
                <a:solidFill>
                  <a:srgbClr val="bebebe"/>
                </a:solidFill>
              </a:ln>
            </p:spPr>
          </p:cxnSp>
          <p:cxnSp>
            <p:nvCxnSpPr>
              <p:cNvPr id="116" name="Straight Connector 75"/>
              <p:cNvCxnSpPr/>
              <p:nvPr/>
            </p:nvCxnSpPr>
            <p:spPr>
              <a:xfrm flipH="1">
                <a:off x="-219240" y="5141880"/>
                <a:ext cx="185040" cy="2160"/>
              </a:xfrm>
              <a:prstGeom prst="straightConnector1">
                <a:avLst/>
              </a:prstGeom>
              <a:ln w="0">
                <a:solidFill>
                  <a:srgbClr val="bebebe"/>
                </a:solidFill>
              </a:ln>
            </p:spPr>
          </p:cxnSp>
          <p:cxnSp>
            <p:nvCxnSpPr>
              <p:cNvPr id="117" name="Straight Connector 76"/>
              <p:cNvCxnSpPr/>
              <p:nvPr/>
            </p:nvCxnSpPr>
            <p:spPr>
              <a:xfrm flipH="1">
                <a:off x="-219240" y="6418800"/>
                <a:ext cx="185040" cy="2160"/>
              </a:xfrm>
              <a:prstGeom prst="straightConnector1">
                <a:avLst/>
              </a:prstGeom>
              <a:ln w="0">
                <a:solidFill>
                  <a:srgbClr val="bebebe"/>
                </a:solidFill>
              </a:ln>
            </p:spPr>
          </p:cxnSp>
          <p:cxnSp>
            <p:nvCxnSpPr>
              <p:cNvPr id="118" name="Straight Connector 77"/>
              <p:cNvCxnSpPr/>
              <p:nvPr/>
            </p:nvCxnSpPr>
            <p:spPr>
              <a:xfrm flipH="1">
                <a:off x="-219240" y="7698960"/>
                <a:ext cx="185040" cy="2160"/>
              </a:xfrm>
              <a:prstGeom prst="straightConnector1">
                <a:avLst/>
              </a:prstGeom>
              <a:ln w="0">
                <a:solidFill>
                  <a:srgbClr val="bebebe"/>
                </a:solidFill>
              </a:ln>
            </p:spPr>
          </p:cxnSp>
          <p:cxnSp>
            <p:nvCxnSpPr>
              <p:cNvPr id="119" name="Straight Connector 78"/>
              <p:cNvCxnSpPr/>
              <p:nvPr/>
            </p:nvCxnSpPr>
            <p:spPr>
              <a:xfrm flipH="1">
                <a:off x="-219240" y="8988480"/>
                <a:ext cx="185040" cy="2160"/>
              </a:xfrm>
              <a:prstGeom prst="straightConnector1">
                <a:avLst/>
              </a:prstGeom>
              <a:ln w="0">
                <a:solidFill>
                  <a:srgbClr val="bebebe"/>
                </a:solidFill>
              </a:ln>
            </p:spPr>
          </p:cxnSp>
          <p:cxnSp>
            <p:nvCxnSpPr>
              <p:cNvPr id="120" name="Straight Connector 79"/>
              <p:cNvCxnSpPr/>
              <p:nvPr/>
            </p:nvCxnSpPr>
            <p:spPr>
              <a:xfrm flipH="1">
                <a:off x="-219240" y="475200"/>
                <a:ext cx="185040" cy="2160"/>
              </a:xfrm>
              <a:prstGeom prst="straightConnector1">
                <a:avLst/>
              </a:prstGeom>
              <a:ln w="0">
                <a:solidFill>
                  <a:srgbClr val="bebebe"/>
                </a:solidFill>
              </a:ln>
            </p:spPr>
          </p:cxnSp>
          <p:cxnSp>
            <p:nvCxnSpPr>
              <p:cNvPr id="121" name="Straight Connector 80"/>
              <p:cNvCxnSpPr/>
              <p:nvPr/>
            </p:nvCxnSpPr>
            <p:spPr>
              <a:xfrm flipH="1">
                <a:off x="-219240" y="9804240"/>
                <a:ext cx="185040" cy="2160"/>
              </a:xfrm>
              <a:prstGeom prst="straightConnector1">
                <a:avLst/>
              </a:prstGeom>
              <a:ln w="0">
                <a:solidFill>
                  <a:srgbClr val="bebebe"/>
                </a:solidFill>
              </a:ln>
            </p:spPr>
          </p:cxnSp>
        </p:grpSp>
        <p:grpSp>
          <p:nvGrpSpPr>
            <p:cNvPr id="122" name="Group 62"/>
            <p:cNvGrpSpPr/>
            <p:nvPr/>
          </p:nvGrpSpPr>
          <p:grpSpPr>
            <a:xfrm>
              <a:off x="18325800" y="475200"/>
              <a:ext cx="184680" cy="9328680"/>
              <a:chOff x="18325800" y="475200"/>
              <a:chExt cx="184680" cy="9328680"/>
            </a:xfrm>
          </p:grpSpPr>
          <p:cxnSp>
            <p:nvCxnSpPr>
              <p:cNvPr id="123" name="Straight Connector 63"/>
              <p:cNvCxnSpPr/>
              <p:nvPr/>
            </p:nvCxnSpPr>
            <p:spPr>
              <a:xfrm flipH="1">
                <a:off x="18325800" y="1307520"/>
                <a:ext cx="185040" cy="2160"/>
              </a:xfrm>
              <a:prstGeom prst="straightConnector1">
                <a:avLst/>
              </a:prstGeom>
              <a:ln w="0">
                <a:solidFill>
                  <a:srgbClr val="bebebe"/>
                </a:solidFill>
              </a:ln>
            </p:spPr>
          </p:cxnSp>
          <p:cxnSp>
            <p:nvCxnSpPr>
              <p:cNvPr id="124" name="Straight Connector 64"/>
              <p:cNvCxnSpPr/>
              <p:nvPr/>
            </p:nvCxnSpPr>
            <p:spPr>
              <a:xfrm flipH="1">
                <a:off x="18325800" y="2578320"/>
                <a:ext cx="185040" cy="2160"/>
              </a:xfrm>
              <a:prstGeom prst="straightConnector1">
                <a:avLst/>
              </a:prstGeom>
              <a:ln w="0">
                <a:solidFill>
                  <a:srgbClr val="bebebe"/>
                </a:solidFill>
              </a:ln>
            </p:spPr>
          </p:cxnSp>
          <p:cxnSp>
            <p:nvCxnSpPr>
              <p:cNvPr id="125" name="Straight Connector 65"/>
              <p:cNvCxnSpPr/>
              <p:nvPr/>
            </p:nvCxnSpPr>
            <p:spPr>
              <a:xfrm flipH="1">
                <a:off x="18325800" y="3858480"/>
                <a:ext cx="185040" cy="2160"/>
              </a:xfrm>
              <a:prstGeom prst="straightConnector1">
                <a:avLst/>
              </a:prstGeom>
              <a:ln w="0">
                <a:solidFill>
                  <a:srgbClr val="bebebe"/>
                </a:solidFill>
              </a:ln>
            </p:spPr>
          </p:cxnSp>
          <p:cxnSp>
            <p:nvCxnSpPr>
              <p:cNvPr id="126" name="Straight Connector 66"/>
              <p:cNvCxnSpPr/>
              <p:nvPr/>
            </p:nvCxnSpPr>
            <p:spPr>
              <a:xfrm flipH="1">
                <a:off x="18325800" y="5138640"/>
                <a:ext cx="185040" cy="2160"/>
              </a:xfrm>
              <a:prstGeom prst="straightConnector1">
                <a:avLst/>
              </a:prstGeom>
              <a:ln w="0">
                <a:solidFill>
                  <a:srgbClr val="bebebe"/>
                </a:solidFill>
              </a:ln>
            </p:spPr>
          </p:cxnSp>
          <p:cxnSp>
            <p:nvCxnSpPr>
              <p:cNvPr id="127" name="Straight Connector 67"/>
              <p:cNvCxnSpPr/>
              <p:nvPr/>
            </p:nvCxnSpPr>
            <p:spPr>
              <a:xfrm flipH="1">
                <a:off x="18325800" y="6418800"/>
                <a:ext cx="185040" cy="2160"/>
              </a:xfrm>
              <a:prstGeom prst="straightConnector1">
                <a:avLst/>
              </a:prstGeom>
              <a:ln w="0">
                <a:solidFill>
                  <a:srgbClr val="bebebe"/>
                </a:solidFill>
              </a:ln>
            </p:spPr>
          </p:cxnSp>
          <p:cxnSp>
            <p:nvCxnSpPr>
              <p:cNvPr id="128" name="Straight Connector 68"/>
              <p:cNvCxnSpPr/>
              <p:nvPr/>
            </p:nvCxnSpPr>
            <p:spPr>
              <a:xfrm flipH="1">
                <a:off x="18325800" y="7698960"/>
                <a:ext cx="185040" cy="2160"/>
              </a:xfrm>
              <a:prstGeom prst="straightConnector1">
                <a:avLst/>
              </a:prstGeom>
              <a:ln w="0">
                <a:solidFill>
                  <a:srgbClr val="bebebe"/>
                </a:solidFill>
              </a:ln>
            </p:spPr>
          </p:cxnSp>
          <p:cxnSp>
            <p:nvCxnSpPr>
              <p:cNvPr id="129" name="Straight Connector 69"/>
              <p:cNvCxnSpPr/>
              <p:nvPr/>
            </p:nvCxnSpPr>
            <p:spPr>
              <a:xfrm flipH="1">
                <a:off x="18325800" y="8988480"/>
                <a:ext cx="185040" cy="2160"/>
              </a:xfrm>
              <a:prstGeom prst="straightConnector1">
                <a:avLst/>
              </a:prstGeom>
              <a:ln w="0">
                <a:solidFill>
                  <a:srgbClr val="bebebe"/>
                </a:solidFill>
              </a:ln>
            </p:spPr>
          </p:cxnSp>
          <p:cxnSp>
            <p:nvCxnSpPr>
              <p:cNvPr id="130" name="Straight Connector 70"/>
              <p:cNvCxnSpPr/>
              <p:nvPr/>
            </p:nvCxnSpPr>
            <p:spPr>
              <a:xfrm flipH="1">
                <a:off x="18325800" y="475200"/>
                <a:ext cx="185040" cy="2160"/>
              </a:xfrm>
              <a:prstGeom prst="straightConnector1">
                <a:avLst/>
              </a:prstGeom>
              <a:ln w="0">
                <a:solidFill>
                  <a:srgbClr val="bebebe"/>
                </a:solidFill>
              </a:ln>
            </p:spPr>
          </p:cxnSp>
          <p:cxnSp>
            <p:nvCxnSpPr>
              <p:cNvPr id="131" name="Straight Connector 71"/>
              <p:cNvCxnSpPr/>
              <p:nvPr/>
            </p:nvCxnSpPr>
            <p:spPr>
              <a:xfrm flipH="1">
                <a:off x="18325800" y="9802080"/>
                <a:ext cx="185040" cy="2160"/>
              </a:xfrm>
              <a:prstGeom prst="straightConnector1">
                <a:avLst/>
              </a:prstGeom>
              <a:ln w="0">
                <a:solidFill>
                  <a:srgbClr val="bebebe"/>
                </a:solidFill>
              </a:ln>
            </p:spPr>
          </p:cxnSp>
        </p:grpSp>
      </p:grpSp>
      <p:pic>
        <p:nvPicPr>
          <p:cNvPr id="132" name="Picture 7" descr=""/>
          <p:cNvPicPr/>
          <p:nvPr/>
        </p:nvPicPr>
        <p:blipFill>
          <a:blip r:embed="rId2"/>
          <a:stretch/>
        </p:blipFill>
        <p:spPr>
          <a:xfrm>
            <a:off x="0" y="0"/>
            <a:ext cx="5437800" cy="10284840"/>
          </a:xfrm>
          <a:prstGeom prst="rect">
            <a:avLst/>
          </a:prstGeom>
          <a:ln w="0">
            <a:noFill/>
          </a:ln>
        </p:spPr>
      </p:pic>
      <p:pic>
        <p:nvPicPr>
          <p:cNvPr id="133" name="Picture" descr="IBM 8-bar logo"/>
          <p:cNvPicPr/>
          <p:nvPr/>
        </p:nvPicPr>
        <p:blipFill>
          <a:blip r:embed="rId3"/>
          <a:stretch/>
        </p:blipFill>
        <p:spPr>
          <a:xfrm>
            <a:off x="16787520" y="9386280"/>
            <a:ext cx="1041120" cy="411480"/>
          </a:xfrm>
          <a:prstGeom prst="rect">
            <a:avLst/>
          </a:prstGeom>
          <a:ln w="0">
            <a:noFill/>
          </a:ln>
        </p:spPr>
      </p:pic>
      <p:pic>
        <p:nvPicPr>
          <p:cNvPr id="134" name="Picture 5" descr=""/>
          <p:cNvPicPr/>
          <p:nvPr/>
        </p:nvPicPr>
        <p:blipFill>
          <a:blip r:embed="rId4"/>
          <a:stretch/>
        </p:blipFill>
        <p:spPr>
          <a:xfrm>
            <a:off x="28041480" y="483120"/>
            <a:ext cx="8245440" cy="2602800"/>
          </a:xfrm>
          <a:prstGeom prst="rect">
            <a:avLst/>
          </a:prstGeom>
          <a:ln w="0">
            <a:noFill/>
          </a:ln>
        </p:spPr>
      </p:pic>
      <p:pic>
        <p:nvPicPr>
          <p:cNvPr id="135" name="Picture 2" descr=""/>
          <p:cNvPicPr/>
          <p:nvPr/>
        </p:nvPicPr>
        <p:blipFill>
          <a:blip r:embed="rId5"/>
          <a:stretch/>
        </p:blipFill>
        <p:spPr>
          <a:xfrm>
            <a:off x="14160600" y="0"/>
            <a:ext cx="4125240" cy="1306080"/>
          </a:xfrm>
          <a:prstGeom prst="rect">
            <a:avLst/>
          </a:prstGeom>
          <a:ln w="0">
            <a:noFill/>
          </a:ln>
        </p:spPr>
      </p:pic>
      <p:sp>
        <p:nvSpPr>
          <p:cNvPr id="136"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37" name="PlaceHolder 2"/>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174" name="Group 1"/>
          <p:cNvGrpSpPr/>
          <p:nvPr/>
        </p:nvGrpSpPr>
        <p:grpSpPr>
          <a:xfrm>
            <a:off x="-219240" y="-220680"/>
            <a:ext cx="18729720" cy="10730160"/>
            <a:chOff x="-219240" y="-220680"/>
            <a:chExt cx="18729720" cy="10730160"/>
          </a:xfrm>
        </p:grpSpPr>
        <p:grpSp>
          <p:nvGrpSpPr>
            <p:cNvPr id="175" name="Group 59"/>
            <p:cNvGrpSpPr/>
            <p:nvPr/>
          </p:nvGrpSpPr>
          <p:grpSpPr>
            <a:xfrm>
              <a:off x="457200" y="-220680"/>
              <a:ext cx="17375040" cy="184680"/>
              <a:chOff x="457200" y="-220680"/>
              <a:chExt cx="17375040" cy="184680"/>
            </a:xfrm>
          </p:grpSpPr>
          <p:cxnSp>
            <p:nvCxnSpPr>
              <p:cNvPr id="176" name="Straight Connector 92"/>
              <p:cNvCxnSpPr/>
              <p:nvPr/>
            </p:nvCxnSpPr>
            <p:spPr>
              <a:xfrm flipV="1">
                <a:off x="457200" y="-220680"/>
                <a:ext cx="2160" cy="185040"/>
              </a:xfrm>
              <a:prstGeom prst="straightConnector1">
                <a:avLst/>
              </a:prstGeom>
              <a:ln w="0">
                <a:solidFill>
                  <a:srgbClr val="bebebe"/>
                </a:solidFill>
              </a:ln>
            </p:spPr>
          </p:cxnSp>
          <p:cxnSp>
            <p:nvCxnSpPr>
              <p:cNvPr id="177" name="Straight Connector 93"/>
              <p:cNvCxnSpPr/>
              <p:nvPr/>
            </p:nvCxnSpPr>
            <p:spPr>
              <a:xfrm flipV="1">
                <a:off x="4114800" y="-220680"/>
                <a:ext cx="2160" cy="185040"/>
              </a:xfrm>
              <a:prstGeom prst="straightConnector1">
                <a:avLst/>
              </a:prstGeom>
              <a:ln w="0">
                <a:solidFill>
                  <a:srgbClr val="bebebe"/>
                </a:solidFill>
              </a:ln>
            </p:spPr>
          </p:cxnSp>
          <p:cxnSp>
            <p:nvCxnSpPr>
              <p:cNvPr id="178" name="Straight Connector 94"/>
              <p:cNvCxnSpPr/>
              <p:nvPr/>
            </p:nvCxnSpPr>
            <p:spPr>
              <a:xfrm flipV="1">
                <a:off x="4572000" y="-220680"/>
                <a:ext cx="2160" cy="185040"/>
              </a:xfrm>
              <a:prstGeom prst="straightConnector1">
                <a:avLst/>
              </a:prstGeom>
              <a:ln w="0">
                <a:solidFill>
                  <a:srgbClr val="bebebe"/>
                </a:solidFill>
              </a:ln>
            </p:spPr>
          </p:cxnSp>
          <p:cxnSp>
            <p:nvCxnSpPr>
              <p:cNvPr id="179" name="Straight Connector 95"/>
              <p:cNvCxnSpPr/>
              <p:nvPr/>
            </p:nvCxnSpPr>
            <p:spPr>
              <a:xfrm flipV="1">
                <a:off x="5029200" y="-220680"/>
                <a:ext cx="2160" cy="185040"/>
              </a:xfrm>
              <a:prstGeom prst="straightConnector1">
                <a:avLst/>
              </a:prstGeom>
              <a:ln w="0">
                <a:solidFill>
                  <a:srgbClr val="bebebe"/>
                </a:solidFill>
              </a:ln>
            </p:spPr>
          </p:cxnSp>
          <p:cxnSp>
            <p:nvCxnSpPr>
              <p:cNvPr id="180" name="Straight Connector 96"/>
              <p:cNvCxnSpPr/>
              <p:nvPr/>
            </p:nvCxnSpPr>
            <p:spPr>
              <a:xfrm flipV="1">
                <a:off x="8686800" y="-220680"/>
                <a:ext cx="2160" cy="185040"/>
              </a:xfrm>
              <a:prstGeom prst="straightConnector1">
                <a:avLst/>
              </a:prstGeom>
              <a:ln w="0">
                <a:solidFill>
                  <a:srgbClr val="bebebe"/>
                </a:solidFill>
              </a:ln>
            </p:spPr>
          </p:cxnSp>
          <p:cxnSp>
            <p:nvCxnSpPr>
              <p:cNvPr id="181" name="Straight Connector 97"/>
              <p:cNvCxnSpPr/>
              <p:nvPr/>
            </p:nvCxnSpPr>
            <p:spPr>
              <a:xfrm flipV="1">
                <a:off x="9144000" y="-220680"/>
                <a:ext cx="2160" cy="185040"/>
              </a:xfrm>
              <a:prstGeom prst="straightConnector1">
                <a:avLst/>
              </a:prstGeom>
              <a:ln w="0">
                <a:solidFill>
                  <a:srgbClr val="bebebe"/>
                </a:solidFill>
              </a:ln>
            </p:spPr>
          </p:cxnSp>
          <p:cxnSp>
            <p:nvCxnSpPr>
              <p:cNvPr id="182" name="Straight Connector 98"/>
              <p:cNvCxnSpPr/>
              <p:nvPr/>
            </p:nvCxnSpPr>
            <p:spPr>
              <a:xfrm flipV="1">
                <a:off x="9601200" y="-220680"/>
                <a:ext cx="2160" cy="185040"/>
              </a:xfrm>
              <a:prstGeom prst="straightConnector1">
                <a:avLst/>
              </a:prstGeom>
              <a:ln w="0">
                <a:solidFill>
                  <a:srgbClr val="bebebe"/>
                </a:solidFill>
              </a:ln>
            </p:spPr>
          </p:cxnSp>
          <p:cxnSp>
            <p:nvCxnSpPr>
              <p:cNvPr id="183" name="Straight Connector 99"/>
              <p:cNvCxnSpPr/>
              <p:nvPr/>
            </p:nvCxnSpPr>
            <p:spPr>
              <a:xfrm flipV="1">
                <a:off x="13258800" y="-220680"/>
                <a:ext cx="2160" cy="185040"/>
              </a:xfrm>
              <a:prstGeom prst="straightConnector1">
                <a:avLst/>
              </a:prstGeom>
              <a:ln w="0">
                <a:solidFill>
                  <a:srgbClr val="bebebe"/>
                </a:solidFill>
              </a:ln>
            </p:spPr>
          </p:cxnSp>
          <p:cxnSp>
            <p:nvCxnSpPr>
              <p:cNvPr id="184" name="Straight Connector 100"/>
              <p:cNvCxnSpPr/>
              <p:nvPr/>
            </p:nvCxnSpPr>
            <p:spPr>
              <a:xfrm flipV="1">
                <a:off x="13716000" y="-220680"/>
                <a:ext cx="2160" cy="185040"/>
              </a:xfrm>
              <a:prstGeom prst="straightConnector1">
                <a:avLst/>
              </a:prstGeom>
              <a:ln w="0">
                <a:solidFill>
                  <a:srgbClr val="bebebe"/>
                </a:solidFill>
              </a:ln>
            </p:spPr>
          </p:cxnSp>
          <p:cxnSp>
            <p:nvCxnSpPr>
              <p:cNvPr id="185" name="Straight Connector 101"/>
              <p:cNvCxnSpPr/>
              <p:nvPr/>
            </p:nvCxnSpPr>
            <p:spPr>
              <a:xfrm flipV="1">
                <a:off x="14173200" y="-220680"/>
                <a:ext cx="2160" cy="185040"/>
              </a:xfrm>
              <a:prstGeom prst="straightConnector1">
                <a:avLst/>
              </a:prstGeom>
              <a:ln w="0">
                <a:solidFill>
                  <a:srgbClr val="bebebe"/>
                </a:solidFill>
              </a:ln>
            </p:spPr>
          </p:cxnSp>
          <p:cxnSp>
            <p:nvCxnSpPr>
              <p:cNvPr id="186" name="Straight Connector 102"/>
              <p:cNvCxnSpPr/>
              <p:nvPr/>
            </p:nvCxnSpPr>
            <p:spPr>
              <a:xfrm flipV="1">
                <a:off x="17830440" y="-220680"/>
                <a:ext cx="2160" cy="185040"/>
              </a:xfrm>
              <a:prstGeom prst="straightConnector1">
                <a:avLst/>
              </a:prstGeom>
              <a:ln w="0">
                <a:solidFill>
                  <a:srgbClr val="bebebe"/>
                </a:solidFill>
              </a:ln>
            </p:spPr>
          </p:cxnSp>
        </p:grpSp>
        <p:grpSp>
          <p:nvGrpSpPr>
            <p:cNvPr id="187" name="Group 60"/>
            <p:cNvGrpSpPr/>
            <p:nvPr/>
          </p:nvGrpSpPr>
          <p:grpSpPr>
            <a:xfrm>
              <a:off x="457200" y="10324800"/>
              <a:ext cx="17375040" cy="184680"/>
              <a:chOff x="457200" y="10324800"/>
              <a:chExt cx="17375040" cy="184680"/>
            </a:xfrm>
          </p:grpSpPr>
          <p:cxnSp>
            <p:nvCxnSpPr>
              <p:cNvPr id="188" name="Straight Connector 81"/>
              <p:cNvCxnSpPr/>
              <p:nvPr/>
            </p:nvCxnSpPr>
            <p:spPr>
              <a:xfrm flipV="1">
                <a:off x="457200" y="10324800"/>
                <a:ext cx="2160" cy="185040"/>
              </a:xfrm>
              <a:prstGeom prst="straightConnector1">
                <a:avLst/>
              </a:prstGeom>
              <a:ln w="0">
                <a:solidFill>
                  <a:srgbClr val="bebebe"/>
                </a:solidFill>
              </a:ln>
            </p:spPr>
          </p:cxnSp>
          <p:cxnSp>
            <p:nvCxnSpPr>
              <p:cNvPr id="189" name="Straight Connector 82"/>
              <p:cNvCxnSpPr/>
              <p:nvPr/>
            </p:nvCxnSpPr>
            <p:spPr>
              <a:xfrm flipV="1">
                <a:off x="4114800" y="10324800"/>
                <a:ext cx="2160" cy="185040"/>
              </a:xfrm>
              <a:prstGeom prst="straightConnector1">
                <a:avLst/>
              </a:prstGeom>
              <a:ln w="0">
                <a:solidFill>
                  <a:srgbClr val="bebebe"/>
                </a:solidFill>
              </a:ln>
            </p:spPr>
          </p:cxnSp>
          <p:cxnSp>
            <p:nvCxnSpPr>
              <p:cNvPr id="190" name="Straight Connector 83"/>
              <p:cNvCxnSpPr/>
              <p:nvPr/>
            </p:nvCxnSpPr>
            <p:spPr>
              <a:xfrm flipV="1">
                <a:off x="4572000" y="10324800"/>
                <a:ext cx="2160" cy="185040"/>
              </a:xfrm>
              <a:prstGeom prst="straightConnector1">
                <a:avLst/>
              </a:prstGeom>
              <a:ln w="0">
                <a:solidFill>
                  <a:srgbClr val="bebebe"/>
                </a:solidFill>
              </a:ln>
            </p:spPr>
          </p:cxnSp>
          <p:cxnSp>
            <p:nvCxnSpPr>
              <p:cNvPr id="191" name="Straight Connector 84"/>
              <p:cNvCxnSpPr/>
              <p:nvPr/>
            </p:nvCxnSpPr>
            <p:spPr>
              <a:xfrm flipV="1">
                <a:off x="5029200" y="10324800"/>
                <a:ext cx="2160" cy="185040"/>
              </a:xfrm>
              <a:prstGeom prst="straightConnector1">
                <a:avLst/>
              </a:prstGeom>
              <a:ln w="0">
                <a:solidFill>
                  <a:srgbClr val="bebebe"/>
                </a:solidFill>
              </a:ln>
            </p:spPr>
          </p:cxnSp>
          <p:cxnSp>
            <p:nvCxnSpPr>
              <p:cNvPr id="192" name="Straight Connector 85"/>
              <p:cNvCxnSpPr/>
              <p:nvPr/>
            </p:nvCxnSpPr>
            <p:spPr>
              <a:xfrm flipV="1">
                <a:off x="8686800" y="10324800"/>
                <a:ext cx="2160" cy="185040"/>
              </a:xfrm>
              <a:prstGeom prst="straightConnector1">
                <a:avLst/>
              </a:prstGeom>
              <a:ln w="0">
                <a:solidFill>
                  <a:srgbClr val="bebebe"/>
                </a:solidFill>
              </a:ln>
            </p:spPr>
          </p:cxnSp>
          <p:cxnSp>
            <p:nvCxnSpPr>
              <p:cNvPr id="193" name="Straight Connector 86"/>
              <p:cNvCxnSpPr/>
              <p:nvPr/>
            </p:nvCxnSpPr>
            <p:spPr>
              <a:xfrm flipV="1">
                <a:off x="9144000" y="10324800"/>
                <a:ext cx="2160" cy="185040"/>
              </a:xfrm>
              <a:prstGeom prst="straightConnector1">
                <a:avLst/>
              </a:prstGeom>
              <a:ln w="0">
                <a:solidFill>
                  <a:srgbClr val="bebebe"/>
                </a:solidFill>
              </a:ln>
            </p:spPr>
          </p:cxnSp>
          <p:cxnSp>
            <p:nvCxnSpPr>
              <p:cNvPr id="194" name="Straight Connector 87"/>
              <p:cNvCxnSpPr/>
              <p:nvPr/>
            </p:nvCxnSpPr>
            <p:spPr>
              <a:xfrm flipV="1">
                <a:off x="9601200" y="10324800"/>
                <a:ext cx="2160" cy="185040"/>
              </a:xfrm>
              <a:prstGeom prst="straightConnector1">
                <a:avLst/>
              </a:prstGeom>
              <a:ln w="0">
                <a:solidFill>
                  <a:srgbClr val="bebebe"/>
                </a:solidFill>
              </a:ln>
            </p:spPr>
          </p:cxnSp>
          <p:cxnSp>
            <p:nvCxnSpPr>
              <p:cNvPr id="195" name="Straight Connector 88"/>
              <p:cNvCxnSpPr/>
              <p:nvPr/>
            </p:nvCxnSpPr>
            <p:spPr>
              <a:xfrm flipV="1">
                <a:off x="13258800" y="10324800"/>
                <a:ext cx="2160" cy="185040"/>
              </a:xfrm>
              <a:prstGeom prst="straightConnector1">
                <a:avLst/>
              </a:prstGeom>
              <a:ln w="0">
                <a:solidFill>
                  <a:srgbClr val="bebebe"/>
                </a:solidFill>
              </a:ln>
            </p:spPr>
          </p:cxnSp>
          <p:cxnSp>
            <p:nvCxnSpPr>
              <p:cNvPr id="196" name="Straight Connector 89"/>
              <p:cNvCxnSpPr/>
              <p:nvPr/>
            </p:nvCxnSpPr>
            <p:spPr>
              <a:xfrm flipV="1">
                <a:off x="13716000" y="10324800"/>
                <a:ext cx="2160" cy="185040"/>
              </a:xfrm>
              <a:prstGeom prst="straightConnector1">
                <a:avLst/>
              </a:prstGeom>
              <a:ln w="0">
                <a:solidFill>
                  <a:srgbClr val="bebebe"/>
                </a:solidFill>
              </a:ln>
            </p:spPr>
          </p:cxnSp>
          <p:cxnSp>
            <p:nvCxnSpPr>
              <p:cNvPr id="197" name="Straight Connector 90"/>
              <p:cNvCxnSpPr/>
              <p:nvPr/>
            </p:nvCxnSpPr>
            <p:spPr>
              <a:xfrm flipV="1">
                <a:off x="14173200" y="10324800"/>
                <a:ext cx="2160" cy="185040"/>
              </a:xfrm>
              <a:prstGeom prst="straightConnector1">
                <a:avLst/>
              </a:prstGeom>
              <a:ln w="0">
                <a:solidFill>
                  <a:srgbClr val="bebebe"/>
                </a:solidFill>
              </a:ln>
            </p:spPr>
          </p:cxnSp>
          <p:cxnSp>
            <p:nvCxnSpPr>
              <p:cNvPr id="198" name="Straight Connector 91"/>
              <p:cNvCxnSpPr/>
              <p:nvPr/>
            </p:nvCxnSpPr>
            <p:spPr>
              <a:xfrm flipV="1">
                <a:off x="17830440" y="10324800"/>
                <a:ext cx="2160" cy="185040"/>
              </a:xfrm>
              <a:prstGeom prst="straightConnector1">
                <a:avLst/>
              </a:prstGeom>
              <a:ln w="0">
                <a:solidFill>
                  <a:srgbClr val="bebebe"/>
                </a:solidFill>
              </a:ln>
            </p:spPr>
          </p:cxnSp>
        </p:grpSp>
        <p:grpSp>
          <p:nvGrpSpPr>
            <p:cNvPr id="199" name="Group 61"/>
            <p:cNvGrpSpPr/>
            <p:nvPr/>
          </p:nvGrpSpPr>
          <p:grpSpPr>
            <a:xfrm>
              <a:off x="-219240" y="475200"/>
              <a:ext cx="184680" cy="9330840"/>
              <a:chOff x="-219240" y="475200"/>
              <a:chExt cx="184680" cy="9330840"/>
            </a:xfrm>
          </p:grpSpPr>
          <p:cxnSp>
            <p:nvCxnSpPr>
              <p:cNvPr id="200" name="Straight Connector 72"/>
              <p:cNvCxnSpPr/>
              <p:nvPr/>
            </p:nvCxnSpPr>
            <p:spPr>
              <a:xfrm flipH="1">
                <a:off x="-219240" y="1307520"/>
                <a:ext cx="185040" cy="2160"/>
              </a:xfrm>
              <a:prstGeom prst="straightConnector1">
                <a:avLst/>
              </a:prstGeom>
              <a:ln w="0">
                <a:solidFill>
                  <a:srgbClr val="bebebe"/>
                </a:solidFill>
              </a:ln>
            </p:spPr>
          </p:cxnSp>
          <p:cxnSp>
            <p:nvCxnSpPr>
              <p:cNvPr id="201" name="Straight Connector 73"/>
              <p:cNvCxnSpPr/>
              <p:nvPr/>
            </p:nvCxnSpPr>
            <p:spPr>
              <a:xfrm flipH="1">
                <a:off x="-219240" y="2578320"/>
                <a:ext cx="185040" cy="2160"/>
              </a:xfrm>
              <a:prstGeom prst="straightConnector1">
                <a:avLst/>
              </a:prstGeom>
              <a:ln w="0">
                <a:solidFill>
                  <a:srgbClr val="bebebe"/>
                </a:solidFill>
              </a:ln>
            </p:spPr>
          </p:cxnSp>
          <p:cxnSp>
            <p:nvCxnSpPr>
              <p:cNvPr id="202" name="Straight Connector 74"/>
              <p:cNvCxnSpPr/>
              <p:nvPr/>
            </p:nvCxnSpPr>
            <p:spPr>
              <a:xfrm flipH="1">
                <a:off x="-219240" y="3858480"/>
                <a:ext cx="185040" cy="2160"/>
              </a:xfrm>
              <a:prstGeom prst="straightConnector1">
                <a:avLst/>
              </a:prstGeom>
              <a:ln w="0">
                <a:solidFill>
                  <a:srgbClr val="bebebe"/>
                </a:solidFill>
              </a:ln>
            </p:spPr>
          </p:cxnSp>
          <p:cxnSp>
            <p:nvCxnSpPr>
              <p:cNvPr id="203" name="Straight Connector 75"/>
              <p:cNvCxnSpPr/>
              <p:nvPr/>
            </p:nvCxnSpPr>
            <p:spPr>
              <a:xfrm flipH="1">
                <a:off x="-219240" y="5141880"/>
                <a:ext cx="185040" cy="2160"/>
              </a:xfrm>
              <a:prstGeom prst="straightConnector1">
                <a:avLst/>
              </a:prstGeom>
              <a:ln w="0">
                <a:solidFill>
                  <a:srgbClr val="bebebe"/>
                </a:solidFill>
              </a:ln>
            </p:spPr>
          </p:cxnSp>
          <p:cxnSp>
            <p:nvCxnSpPr>
              <p:cNvPr id="204" name="Straight Connector 76"/>
              <p:cNvCxnSpPr/>
              <p:nvPr/>
            </p:nvCxnSpPr>
            <p:spPr>
              <a:xfrm flipH="1">
                <a:off x="-219240" y="6418800"/>
                <a:ext cx="185040" cy="2160"/>
              </a:xfrm>
              <a:prstGeom prst="straightConnector1">
                <a:avLst/>
              </a:prstGeom>
              <a:ln w="0">
                <a:solidFill>
                  <a:srgbClr val="bebebe"/>
                </a:solidFill>
              </a:ln>
            </p:spPr>
          </p:cxnSp>
          <p:cxnSp>
            <p:nvCxnSpPr>
              <p:cNvPr id="205" name="Straight Connector 77"/>
              <p:cNvCxnSpPr/>
              <p:nvPr/>
            </p:nvCxnSpPr>
            <p:spPr>
              <a:xfrm flipH="1">
                <a:off x="-219240" y="7698960"/>
                <a:ext cx="185040" cy="2160"/>
              </a:xfrm>
              <a:prstGeom prst="straightConnector1">
                <a:avLst/>
              </a:prstGeom>
              <a:ln w="0">
                <a:solidFill>
                  <a:srgbClr val="bebebe"/>
                </a:solidFill>
              </a:ln>
            </p:spPr>
          </p:cxnSp>
          <p:cxnSp>
            <p:nvCxnSpPr>
              <p:cNvPr id="206" name="Straight Connector 78"/>
              <p:cNvCxnSpPr/>
              <p:nvPr/>
            </p:nvCxnSpPr>
            <p:spPr>
              <a:xfrm flipH="1">
                <a:off x="-219240" y="8988480"/>
                <a:ext cx="185040" cy="2160"/>
              </a:xfrm>
              <a:prstGeom prst="straightConnector1">
                <a:avLst/>
              </a:prstGeom>
              <a:ln w="0">
                <a:solidFill>
                  <a:srgbClr val="bebebe"/>
                </a:solidFill>
              </a:ln>
            </p:spPr>
          </p:cxnSp>
          <p:cxnSp>
            <p:nvCxnSpPr>
              <p:cNvPr id="207" name="Straight Connector 79"/>
              <p:cNvCxnSpPr/>
              <p:nvPr/>
            </p:nvCxnSpPr>
            <p:spPr>
              <a:xfrm flipH="1">
                <a:off x="-219240" y="475200"/>
                <a:ext cx="185040" cy="2160"/>
              </a:xfrm>
              <a:prstGeom prst="straightConnector1">
                <a:avLst/>
              </a:prstGeom>
              <a:ln w="0">
                <a:solidFill>
                  <a:srgbClr val="bebebe"/>
                </a:solidFill>
              </a:ln>
            </p:spPr>
          </p:cxnSp>
          <p:cxnSp>
            <p:nvCxnSpPr>
              <p:cNvPr id="208" name="Straight Connector 80"/>
              <p:cNvCxnSpPr/>
              <p:nvPr/>
            </p:nvCxnSpPr>
            <p:spPr>
              <a:xfrm flipH="1">
                <a:off x="-219240" y="9804240"/>
                <a:ext cx="185040" cy="2160"/>
              </a:xfrm>
              <a:prstGeom prst="straightConnector1">
                <a:avLst/>
              </a:prstGeom>
              <a:ln w="0">
                <a:solidFill>
                  <a:srgbClr val="bebebe"/>
                </a:solidFill>
              </a:ln>
            </p:spPr>
          </p:cxnSp>
        </p:grpSp>
        <p:grpSp>
          <p:nvGrpSpPr>
            <p:cNvPr id="209" name="Group 62"/>
            <p:cNvGrpSpPr/>
            <p:nvPr/>
          </p:nvGrpSpPr>
          <p:grpSpPr>
            <a:xfrm>
              <a:off x="18325800" y="475200"/>
              <a:ext cx="184680" cy="9328680"/>
              <a:chOff x="18325800" y="475200"/>
              <a:chExt cx="184680" cy="9328680"/>
            </a:xfrm>
          </p:grpSpPr>
          <p:cxnSp>
            <p:nvCxnSpPr>
              <p:cNvPr id="210" name="Straight Connector 63"/>
              <p:cNvCxnSpPr/>
              <p:nvPr/>
            </p:nvCxnSpPr>
            <p:spPr>
              <a:xfrm flipH="1">
                <a:off x="18325800" y="1307520"/>
                <a:ext cx="185040" cy="2160"/>
              </a:xfrm>
              <a:prstGeom prst="straightConnector1">
                <a:avLst/>
              </a:prstGeom>
              <a:ln w="0">
                <a:solidFill>
                  <a:srgbClr val="bebebe"/>
                </a:solidFill>
              </a:ln>
            </p:spPr>
          </p:cxnSp>
          <p:cxnSp>
            <p:nvCxnSpPr>
              <p:cNvPr id="211" name="Straight Connector 64"/>
              <p:cNvCxnSpPr/>
              <p:nvPr/>
            </p:nvCxnSpPr>
            <p:spPr>
              <a:xfrm flipH="1">
                <a:off x="18325800" y="2578320"/>
                <a:ext cx="185040" cy="2160"/>
              </a:xfrm>
              <a:prstGeom prst="straightConnector1">
                <a:avLst/>
              </a:prstGeom>
              <a:ln w="0">
                <a:solidFill>
                  <a:srgbClr val="bebebe"/>
                </a:solidFill>
              </a:ln>
            </p:spPr>
          </p:cxnSp>
          <p:cxnSp>
            <p:nvCxnSpPr>
              <p:cNvPr id="212" name="Straight Connector 65"/>
              <p:cNvCxnSpPr/>
              <p:nvPr/>
            </p:nvCxnSpPr>
            <p:spPr>
              <a:xfrm flipH="1">
                <a:off x="18325800" y="3858480"/>
                <a:ext cx="185040" cy="2160"/>
              </a:xfrm>
              <a:prstGeom prst="straightConnector1">
                <a:avLst/>
              </a:prstGeom>
              <a:ln w="0">
                <a:solidFill>
                  <a:srgbClr val="bebebe"/>
                </a:solidFill>
              </a:ln>
            </p:spPr>
          </p:cxnSp>
          <p:cxnSp>
            <p:nvCxnSpPr>
              <p:cNvPr id="213" name="Straight Connector 66"/>
              <p:cNvCxnSpPr/>
              <p:nvPr/>
            </p:nvCxnSpPr>
            <p:spPr>
              <a:xfrm flipH="1">
                <a:off x="18325800" y="5138640"/>
                <a:ext cx="185040" cy="2160"/>
              </a:xfrm>
              <a:prstGeom prst="straightConnector1">
                <a:avLst/>
              </a:prstGeom>
              <a:ln w="0">
                <a:solidFill>
                  <a:srgbClr val="bebebe"/>
                </a:solidFill>
              </a:ln>
            </p:spPr>
          </p:cxnSp>
          <p:cxnSp>
            <p:nvCxnSpPr>
              <p:cNvPr id="214" name="Straight Connector 67"/>
              <p:cNvCxnSpPr/>
              <p:nvPr/>
            </p:nvCxnSpPr>
            <p:spPr>
              <a:xfrm flipH="1">
                <a:off x="18325800" y="6418800"/>
                <a:ext cx="185040" cy="2160"/>
              </a:xfrm>
              <a:prstGeom prst="straightConnector1">
                <a:avLst/>
              </a:prstGeom>
              <a:ln w="0">
                <a:solidFill>
                  <a:srgbClr val="bebebe"/>
                </a:solidFill>
              </a:ln>
            </p:spPr>
          </p:cxnSp>
          <p:cxnSp>
            <p:nvCxnSpPr>
              <p:cNvPr id="215" name="Straight Connector 68"/>
              <p:cNvCxnSpPr/>
              <p:nvPr/>
            </p:nvCxnSpPr>
            <p:spPr>
              <a:xfrm flipH="1">
                <a:off x="18325800" y="7698960"/>
                <a:ext cx="185040" cy="2160"/>
              </a:xfrm>
              <a:prstGeom prst="straightConnector1">
                <a:avLst/>
              </a:prstGeom>
              <a:ln w="0">
                <a:solidFill>
                  <a:srgbClr val="bebebe"/>
                </a:solidFill>
              </a:ln>
            </p:spPr>
          </p:cxnSp>
          <p:cxnSp>
            <p:nvCxnSpPr>
              <p:cNvPr id="216" name="Straight Connector 69"/>
              <p:cNvCxnSpPr/>
              <p:nvPr/>
            </p:nvCxnSpPr>
            <p:spPr>
              <a:xfrm flipH="1">
                <a:off x="18325800" y="8988480"/>
                <a:ext cx="185040" cy="2160"/>
              </a:xfrm>
              <a:prstGeom prst="straightConnector1">
                <a:avLst/>
              </a:prstGeom>
              <a:ln w="0">
                <a:solidFill>
                  <a:srgbClr val="bebebe"/>
                </a:solidFill>
              </a:ln>
            </p:spPr>
          </p:cxnSp>
          <p:cxnSp>
            <p:nvCxnSpPr>
              <p:cNvPr id="217" name="Straight Connector 70"/>
              <p:cNvCxnSpPr/>
              <p:nvPr/>
            </p:nvCxnSpPr>
            <p:spPr>
              <a:xfrm flipH="1">
                <a:off x="18325800" y="475200"/>
                <a:ext cx="185040" cy="2160"/>
              </a:xfrm>
              <a:prstGeom prst="straightConnector1">
                <a:avLst/>
              </a:prstGeom>
              <a:ln w="0">
                <a:solidFill>
                  <a:srgbClr val="bebebe"/>
                </a:solidFill>
              </a:ln>
            </p:spPr>
          </p:cxnSp>
          <p:cxnSp>
            <p:nvCxnSpPr>
              <p:cNvPr id="218" name="Straight Connector 71"/>
              <p:cNvCxnSpPr/>
              <p:nvPr/>
            </p:nvCxnSpPr>
            <p:spPr>
              <a:xfrm flipH="1">
                <a:off x="18325800" y="9802080"/>
                <a:ext cx="185040" cy="2160"/>
              </a:xfrm>
              <a:prstGeom prst="straightConnector1">
                <a:avLst/>
              </a:prstGeom>
              <a:ln w="0">
                <a:solidFill>
                  <a:srgbClr val="bebebe"/>
                </a:solidFill>
              </a:ln>
            </p:spPr>
          </p:cxnSp>
        </p:grpSp>
      </p:grpSp>
      <p:sp>
        <p:nvSpPr>
          <p:cNvPr id="21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220" name="PlaceHolder 2"/>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257" name="Group 1"/>
          <p:cNvGrpSpPr/>
          <p:nvPr/>
        </p:nvGrpSpPr>
        <p:grpSpPr>
          <a:xfrm>
            <a:off x="-219240" y="-220680"/>
            <a:ext cx="18729720" cy="10730160"/>
            <a:chOff x="-219240" y="-220680"/>
            <a:chExt cx="18729720" cy="10730160"/>
          </a:xfrm>
        </p:grpSpPr>
        <p:grpSp>
          <p:nvGrpSpPr>
            <p:cNvPr id="258" name="Group 59"/>
            <p:cNvGrpSpPr/>
            <p:nvPr/>
          </p:nvGrpSpPr>
          <p:grpSpPr>
            <a:xfrm>
              <a:off x="457200" y="-220680"/>
              <a:ext cx="17375040" cy="184680"/>
              <a:chOff x="457200" y="-220680"/>
              <a:chExt cx="17375040" cy="184680"/>
            </a:xfrm>
          </p:grpSpPr>
          <p:cxnSp>
            <p:nvCxnSpPr>
              <p:cNvPr id="259" name="Straight Connector 92"/>
              <p:cNvCxnSpPr/>
              <p:nvPr/>
            </p:nvCxnSpPr>
            <p:spPr>
              <a:xfrm flipV="1">
                <a:off x="457200" y="-220680"/>
                <a:ext cx="2160" cy="185040"/>
              </a:xfrm>
              <a:prstGeom prst="straightConnector1">
                <a:avLst/>
              </a:prstGeom>
              <a:ln w="0">
                <a:solidFill>
                  <a:srgbClr val="bebebe"/>
                </a:solidFill>
              </a:ln>
            </p:spPr>
          </p:cxnSp>
          <p:cxnSp>
            <p:nvCxnSpPr>
              <p:cNvPr id="260" name="Straight Connector 93"/>
              <p:cNvCxnSpPr/>
              <p:nvPr/>
            </p:nvCxnSpPr>
            <p:spPr>
              <a:xfrm flipV="1">
                <a:off x="4114800" y="-220680"/>
                <a:ext cx="2160" cy="185040"/>
              </a:xfrm>
              <a:prstGeom prst="straightConnector1">
                <a:avLst/>
              </a:prstGeom>
              <a:ln w="0">
                <a:solidFill>
                  <a:srgbClr val="bebebe"/>
                </a:solidFill>
              </a:ln>
            </p:spPr>
          </p:cxnSp>
          <p:cxnSp>
            <p:nvCxnSpPr>
              <p:cNvPr id="261" name="Straight Connector 94"/>
              <p:cNvCxnSpPr/>
              <p:nvPr/>
            </p:nvCxnSpPr>
            <p:spPr>
              <a:xfrm flipV="1">
                <a:off x="4572000" y="-220680"/>
                <a:ext cx="2160" cy="185040"/>
              </a:xfrm>
              <a:prstGeom prst="straightConnector1">
                <a:avLst/>
              </a:prstGeom>
              <a:ln w="0">
                <a:solidFill>
                  <a:srgbClr val="bebebe"/>
                </a:solidFill>
              </a:ln>
            </p:spPr>
          </p:cxnSp>
          <p:cxnSp>
            <p:nvCxnSpPr>
              <p:cNvPr id="262" name="Straight Connector 95"/>
              <p:cNvCxnSpPr/>
              <p:nvPr/>
            </p:nvCxnSpPr>
            <p:spPr>
              <a:xfrm flipV="1">
                <a:off x="5029200" y="-220680"/>
                <a:ext cx="2160" cy="185040"/>
              </a:xfrm>
              <a:prstGeom prst="straightConnector1">
                <a:avLst/>
              </a:prstGeom>
              <a:ln w="0">
                <a:solidFill>
                  <a:srgbClr val="bebebe"/>
                </a:solidFill>
              </a:ln>
            </p:spPr>
          </p:cxnSp>
          <p:cxnSp>
            <p:nvCxnSpPr>
              <p:cNvPr id="263" name="Straight Connector 96"/>
              <p:cNvCxnSpPr/>
              <p:nvPr/>
            </p:nvCxnSpPr>
            <p:spPr>
              <a:xfrm flipV="1">
                <a:off x="8686800" y="-220680"/>
                <a:ext cx="2160" cy="185040"/>
              </a:xfrm>
              <a:prstGeom prst="straightConnector1">
                <a:avLst/>
              </a:prstGeom>
              <a:ln w="0">
                <a:solidFill>
                  <a:srgbClr val="bebebe"/>
                </a:solidFill>
              </a:ln>
            </p:spPr>
          </p:cxnSp>
          <p:cxnSp>
            <p:nvCxnSpPr>
              <p:cNvPr id="264" name="Straight Connector 97"/>
              <p:cNvCxnSpPr/>
              <p:nvPr/>
            </p:nvCxnSpPr>
            <p:spPr>
              <a:xfrm flipV="1">
                <a:off x="9144000" y="-220680"/>
                <a:ext cx="2160" cy="185040"/>
              </a:xfrm>
              <a:prstGeom prst="straightConnector1">
                <a:avLst/>
              </a:prstGeom>
              <a:ln w="0">
                <a:solidFill>
                  <a:srgbClr val="bebebe"/>
                </a:solidFill>
              </a:ln>
            </p:spPr>
          </p:cxnSp>
          <p:cxnSp>
            <p:nvCxnSpPr>
              <p:cNvPr id="265" name="Straight Connector 98"/>
              <p:cNvCxnSpPr/>
              <p:nvPr/>
            </p:nvCxnSpPr>
            <p:spPr>
              <a:xfrm flipV="1">
                <a:off x="9601200" y="-220680"/>
                <a:ext cx="2160" cy="185040"/>
              </a:xfrm>
              <a:prstGeom prst="straightConnector1">
                <a:avLst/>
              </a:prstGeom>
              <a:ln w="0">
                <a:solidFill>
                  <a:srgbClr val="bebebe"/>
                </a:solidFill>
              </a:ln>
            </p:spPr>
          </p:cxnSp>
          <p:cxnSp>
            <p:nvCxnSpPr>
              <p:cNvPr id="266" name="Straight Connector 99"/>
              <p:cNvCxnSpPr/>
              <p:nvPr/>
            </p:nvCxnSpPr>
            <p:spPr>
              <a:xfrm flipV="1">
                <a:off x="13258800" y="-220680"/>
                <a:ext cx="2160" cy="185040"/>
              </a:xfrm>
              <a:prstGeom prst="straightConnector1">
                <a:avLst/>
              </a:prstGeom>
              <a:ln w="0">
                <a:solidFill>
                  <a:srgbClr val="bebebe"/>
                </a:solidFill>
              </a:ln>
            </p:spPr>
          </p:cxnSp>
          <p:cxnSp>
            <p:nvCxnSpPr>
              <p:cNvPr id="267" name="Straight Connector 100"/>
              <p:cNvCxnSpPr/>
              <p:nvPr/>
            </p:nvCxnSpPr>
            <p:spPr>
              <a:xfrm flipV="1">
                <a:off x="13716000" y="-220680"/>
                <a:ext cx="2160" cy="185040"/>
              </a:xfrm>
              <a:prstGeom prst="straightConnector1">
                <a:avLst/>
              </a:prstGeom>
              <a:ln w="0">
                <a:solidFill>
                  <a:srgbClr val="bebebe"/>
                </a:solidFill>
              </a:ln>
            </p:spPr>
          </p:cxnSp>
          <p:cxnSp>
            <p:nvCxnSpPr>
              <p:cNvPr id="268" name="Straight Connector 101"/>
              <p:cNvCxnSpPr/>
              <p:nvPr/>
            </p:nvCxnSpPr>
            <p:spPr>
              <a:xfrm flipV="1">
                <a:off x="14173200" y="-220680"/>
                <a:ext cx="2160" cy="185040"/>
              </a:xfrm>
              <a:prstGeom prst="straightConnector1">
                <a:avLst/>
              </a:prstGeom>
              <a:ln w="0">
                <a:solidFill>
                  <a:srgbClr val="bebebe"/>
                </a:solidFill>
              </a:ln>
            </p:spPr>
          </p:cxnSp>
          <p:cxnSp>
            <p:nvCxnSpPr>
              <p:cNvPr id="269" name="Straight Connector 102"/>
              <p:cNvCxnSpPr/>
              <p:nvPr/>
            </p:nvCxnSpPr>
            <p:spPr>
              <a:xfrm flipV="1">
                <a:off x="17830440" y="-220680"/>
                <a:ext cx="2160" cy="185040"/>
              </a:xfrm>
              <a:prstGeom prst="straightConnector1">
                <a:avLst/>
              </a:prstGeom>
              <a:ln w="0">
                <a:solidFill>
                  <a:srgbClr val="bebebe"/>
                </a:solidFill>
              </a:ln>
            </p:spPr>
          </p:cxnSp>
        </p:grpSp>
        <p:grpSp>
          <p:nvGrpSpPr>
            <p:cNvPr id="270" name="Group 60"/>
            <p:cNvGrpSpPr/>
            <p:nvPr/>
          </p:nvGrpSpPr>
          <p:grpSpPr>
            <a:xfrm>
              <a:off x="457200" y="10324800"/>
              <a:ext cx="17375040" cy="184680"/>
              <a:chOff x="457200" y="10324800"/>
              <a:chExt cx="17375040" cy="184680"/>
            </a:xfrm>
          </p:grpSpPr>
          <p:cxnSp>
            <p:nvCxnSpPr>
              <p:cNvPr id="271" name="Straight Connector 81"/>
              <p:cNvCxnSpPr/>
              <p:nvPr/>
            </p:nvCxnSpPr>
            <p:spPr>
              <a:xfrm flipV="1">
                <a:off x="457200" y="10324800"/>
                <a:ext cx="2160" cy="185040"/>
              </a:xfrm>
              <a:prstGeom prst="straightConnector1">
                <a:avLst/>
              </a:prstGeom>
              <a:ln w="0">
                <a:solidFill>
                  <a:srgbClr val="bebebe"/>
                </a:solidFill>
              </a:ln>
            </p:spPr>
          </p:cxnSp>
          <p:cxnSp>
            <p:nvCxnSpPr>
              <p:cNvPr id="272" name="Straight Connector 82"/>
              <p:cNvCxnSpPr/>
              <p:nvPr/>
            </p:nvCxnSpPr>
            <p:spPr>
              <a:xfrm flipV="1">
                <a:off x="4114800" y="10324800"/>
                <a:ext cx="2160" cy="185040"/>
              </a:xfrm>
              <a:prstGeom prst="straightConnector1">
                <a:avLst/>
              </a:prstGeom>
              <a:ln w="0">
                <a:solidFill>
                  <a:srgbClr val="bebebe"/>
                </a:solidFill>
              </a:ln>
            </p:spPr>
          </p:cxnSp>
          <p:cxnSp>
            <p:nvCxnSpPr>
              <p:cNvPr id="273" name="Straight Connector 83"/>
              <p:cNvCxnSpPr/>
              <p:nvPr/>
            </p:nvCxnSpPr>
            <p:spPr>
              <a:xfrm flipV="1">
                <a:off x="4572000" y="10324800"/>
                <a:ext cx="2160" cy="185040"/>
              </a:xfrm>
              <a:prstGeom prst="straightConnector1">
                <a:avLst/>
              </a:prstGeom>
              <a:ln w="0">
                <a:solidFill>
                  <a:srgbClr val="bebebe"/>
                </a:solidFill>
              </a:ln>
            </p:spPr>
          </p:cxnSp>
          <p:cxnSp>
            <p:nvCxnSpPr>
              <p:cNvPr id="274" name="Straight Connector 84"/>
              <p:cNvCxnSpPr/>
              <p:nvPr/>
            </p:nvCxnSpPr>
            <p:spPr>
              <a:xfrm flipV="1">
                <a:off x="5029200" y="10324800"/>
                <a:ext cx="2160" cy="185040"/>
              </a:xfrm>
              <a:prstGeom prst="straightConnector1">
                <a:avLst/>
              </a:prstGeom>
              <a:ln w="0">
                <a:solidFill>
                  <a:srgbClr val="bebebe"/>
                </a:solidFill>
              </a:ln>
            </p:spPr>
          </p:cxnSp>
          <p:cxnSp>
            <p:nvCxnSpPr>
              <p:cNvPr id="275" name="Straight Connector 85"/>
              <p:cNvCxnSpPr/>
              <p:nvPr/>
            </p:nvCxnSpPr>
            <p:spPr>
              <a:xfrm flipV="1">
                <a:off x="8686800" y="10324800"/>
                <a:ext cx="2160" cy="185040"/>
              </a:xfrm>
              <a:prstGeom prst="straightConnector1">
                <a:avLst/>
              </a:prstGeom>
              <a:ln w="0">
                <a:solidFill>
                  <a:srgbClr val="bebebe"/>
                </a:solidFill>
              </a:ln>
            </p:spPr>
          </p:cxnSp>
          <p:cxnSp>
            <p:nvCxnSpPr>
              <p:cNvPr id="276" name="Straight Connector 86"/>
              <p:cNvCxnSpPr/>
              <p:nvPr/>
            </p:nvCxnSpPr>
            <p:spPr>
              <a:xfrm flipV="1">
                <a:off x="9144000" y="10324800"/>
                <a:ext cx="2160" cy="185040"/>
              </a:xfrm>
              <a:prstGeom prst="straightConnector1">
                <a:avLst/>
              </a:prstGeom>
              <a:ln w="0">
                <a:solidFill>
                  <a:srgbClr val="bebebe"/>
                </a:solidFill>
              </a:ln>
            </p:spPr>
          </p:cxnSp>
          <p:cxnSp>
            <p:nvCxnSpPr>
              <p:cNvPr id="277" name="Straight Connector 87"/>
              <p:cNvCxnSpPr/>
              <p:nvPr/>
            </p:nvCxnSpPr>
            <p:spPr>
              <a:xfrm flipV="1">
                <a:off x="9601200" y="10324800"/>
                <a:ext cx="2160" cy="185040"/>
              </a:xfrm>
              <a:prstGeom prst="straightConnector1">
                <a:avLst/>
              </a:prstGeom>
              <a:ln w="0">
                <a:solidFill>
                  <a:srgbClr val="bebebe"/>
                </a:solidFill>
              </a:ln>
            </p:spPr>
          </p:cxnSp>
          <p:cxnSp>
            <p:nvCxnSpPr>
              <p:cNvPr id="278" name="Straight Connector 88"/>
              <p:cNvCxnSpPr/>
              <p:nvPr/>
            </p:nvCxnSpPr>
            <p:spPr>
              <a:xfrm flipV="1">
                <a:off x="13258800" y="10324800"/>
                <a:ext cx="2160" cy="185040"/>
              </a:xfrm>
              <a:prstGeom prst="straightConnector1">
                <a:avLst/>
              </a:prstGeom>
              <a:ln w="0">
                <a:solidFill>
                  <a:srgbClr val="bebebe"/>
                </a:solidFill>
              </a:ln>
            </p:spPr>
          </p:cxnSp>
          <p:cxnSp>
            <p:nvCxnSpPr>
              <p:cNvPr id="279" name="Straight Connector 89"/>
              <p:cNvCxnSpPr/>
              <p:nvPr/>
            </p:nvCxnSpPr>
            <p:spPr>
              <a:xfrm flipV="1">
                <a:off x="13716000" y="10324800"/>
                <a:ext cx="2160" cy="185040"/>
              </a:xfrm>
              <a:prstGeom prst="straightConnector1">
                <a:avLst/>
              </a:prstGeom>
              <a:ln w="0">
                <a:solidFill>
                  <a:srgbClr val="bebebe"/>
                </a:solidFill>
              </a:ln>
            </p:spPr>
          </p:cxnSp>
          <p:cxnSp>
            <p:nvCxnSpPr>
              <p:cNvPr id="280" name="Straight Connector 90"/>
              <p:cNvCxnSpPr/>
              <p:nvPr/>
            </p:nvCxnSpPr>
            <p:spPr>
              <a:xfrm flipV="1">
                <a:off x="14173200" y="10324800"/>
                <a:ext cx="2160" cy="185040"/>
              </a:xfrm>
              <a:prstGeom prst="straightConnector1">
                <a:avLst/>
              </a:prstGeom>
              <a:ln w="0">
                <a:solidFill>
                  <a:srgbClr val="bebebe"/>
                </a:solidFill>
              </a:ln>
            </p:spPr>
          </p:cxnSp>
          <p:cxnSp>
            <p:nvCxnSpPr>
              <p:cNvPr id="281" name="Straight Connector 91"/>
              <p:cNvCxnSpPr/>
              <p:nvPr/>
            </p:nvCxnSpPr>
            <p:spPr>
              <a:xfrm flipV="1">
                <a:off x="17830440" y="10324800"/>
                <a:ext cx="2160" cy="185040"/>
              </a:xfrm>
              <a:prstGeom prst="straightConnector1">
                <a:avLst/>
              </a:prstGeom>
              <a:ln w="0">
                <a:solidFill>
                  <a:srgbClr val="bebebe"/>
                </a:solidFill>
              </a:ln>
            </p:spPr>
          </p:cxnSp>
        </p:grpSp>
        <p:grpSp>
          <p:nvGrpSpPr>
            <p:cNvPr id="282" name="Group 61"/>
            <p:cNvGrpSpPr/>
            <p:nvPr/>
          </p:nvGrpSpPr>
          <p:grpSpPr>
            <a:xfrm>
              <a:off x="-219240" y="475200"/>
              <a:ext cx="184680" cy="9330840"/>
              <a:chOff x="-219240" y="475200"/>
              <a:chExt cx="184680" cy="9330840"/>
            </a:xfrm>
          </p:grpSpPr>
          <p:cxnSp>
            <p:nvCxnSpPr>
              <p:cNvPr id="283" name="Straight Connector 72"/>
              <p:cNvCxnSpPr/>
              <p:nvPr/>
            </p:nvCxnSpPr>
            <p:spPr>
              <a:xfrm flipH="1">
                <a:off x="-219240" y="1307520"/>
                <a:ext cx="185040" cy="2160"/>
              </a:xfrm>
              <a:prstGeom prst="straightConnector1">
                <a:avLst/>
              </a:prstGeom>
              <a:ln w="0">
                <a:solidFill>
                  <a:srgbClr val="bebebe"/>
                </a:solidFill>
              </a:ln>
            </p:spPr>
          </p:cxnSp>
          <p:cxnSp>
            <p:nvCxnSpPr>
              <p:cNvPr id="284" name="Straight Connector 73"/>
              <p:cNvCxnSpPr/>
              <p:nvPr/>
            </p:nvCxnSpPr>
            <p:spPr>
              <a:xfrm flipH="1">
                <a:off x="-219240" y="2578320"/>
                <a:ext cx="185040" cy="2160"/>
              </a:xfrm>
              <a:prstGeom prst="straightConnector1">
                <a:avLst/>
              </a:prstGeom>
              <a:ln w="0">
                <a:solidFill>
                  <a:srgbClr val="bebebe"/>
                </a:solidFill>
              </a:ln>
            </p:spPr>
          </p:cxnSp>
          <p:cxnSp>
            <p:nvCxnSpPr>
              <p:cNvPr id="285" name="Straight Connector 74"/>
              <p:cNvCxnSpPr/>
              <p:nvPr/>
            </p:nvCxnSpPr>
            <p:spPr>
              <a:xfrm flipH="1">
                <a:off x="-219240" y="3858480"/>
                <a:ext cx="185040" cy="2160"/>
              </a:xfrm>
              <a:prstGeom prst="straightConnector1">
                <a:avLst/>
              </a:prstGeom>
              <a:ln w="0">
                <a:solidFill>
                  <a:srgbClr val="bebebe"/>
                </a:solidFill>
              </a:ln>
            </p:spPr>
          </p:cxnSp>
          <p:cxnSp>
            <p:nvCxnSpPr>
              <p:cNvPr id="286" name="Straight Connector 75"/>
              <p:cNvCxnSpPr/>
              <p:nvPr/>
            </p:nvCxnSpPr>
            <p:spPr>
              <a:xfrm flipH="1">
                <a:off x="-219240" y="5141880"/>
                <a:ext cx="185040" cy="2160"/>
              </a:xfrm>
              <a:prstGeom prst="straightConnector1">
                <a:avLst/>
              </a:prstGeom>
              <a:ln w="0">
                <a:solidFill>
                  <a:srgbClr val="bebebe"/>
                </a:solidFill>
              </a:ln>
            </p:spPr>
          </p:cxnSp>
          <p:cxnSp>
            <p:nvCxnSpPr>
              <p:cNvPr id="287" name="Straight Connector 76"/>
              <p:cNvCxnSpPr/>
              <p:nvPr/>
            </p:nvCxnSpPr>
            <p:spPr>
              <a:xfrm flipH="1">
                <a:off x="-219240" y="6418800"/>
                <a:ext cx="185040" cy="2160"/>
              </a:xfrm>
              <a:prstGeom prst="straightConnector1">
                <a:avLst/>
              </a:prstGeom>
              <a:ln w="0">
                <a:solidFill>
                  <a:srgbClr val="bebebe"/>
                </a:solidFill>
              </a:ln>
            </p:spPr>
          </p:cxnSp>
          <p:cxnSp>
            <p:nvCxnSpPr>
              <p:cNvPr id="288" name="Straight Connector 77"/>
              <p:cNvCxnSpPr/>
              <p:nvPr/>
            </p:nvCxnSpPr>
            <p:spPr>
              <a:xfrm flipH="1">
                <a:off x="-219240" y="7698960"/>
                <a:ext cx="185040" cy="2160"/>
              </a:xfrm>
              <a:prstGeom prst="straightConnector1">
                <a:avLst/>
              </a:prstGeom>
              <a:ln w="0">
                <a:solidFill>
                  <a:srgbClr val="bebebe"/>
                </a:solidFill>
              </a:ln>
            </p:spPr>
          </p:cxnSp>
          <p:cxnSp>
            <p:nvCxnSpPr>
              <p:cNvPr id="289" name="Straight Connector 78"/>
              <p:cNvCxnSpPr/>
              <p:nvPr/>
            </p:nvCxnSpPr>
            <p:spPr>
              <a:xfrm flipH="1">
                <a:off x="-219240" y="8988480"/>
                <a:ext cx="185040" cy="2160"/>
              </a:xfrm>
              <a:prstGeom prst="straightConnector1">
                <a:avLst/>
              </a:prstGeom>
              <a:ln w="0">
                <a:solidFill>
                  <a:srgbClr val="bebebe"/>
                </a:solidFill>
              </a:ln>
            </p:spPr>
          </p:cxnSp>
          <p:cxnSp>
            <p:nvCxnSpPr>
              <p:cNvPr id="290" name="Straight Connector 79"/>
              <p:cNvCxnSpPr/>
              <p:nvPr/>
            </p:nvCxnSpPr>
            <p:spPr>
              <a:xfrm flipH="1">
                <a:off x="-219240" y="475200"/>
                <a:ext cx="185040" cy="2160"/>
              </a:xfrm>
              <a:prstGeom prst="straightConnector1">
                <a:avLst/>
              </a:prstGeom>
              <a:ln w="0">
                <a:solidFill>
                  <a:srgbClr val="bebebe"/>
                </a:solidFill>
              </a:ln>
            </p:spPr>
          </p:cxnSp>
          <p:cxnSp>
            <p:nvCxnSpPr>
              <p:cNvPr id="291" name="Straight Connector 80"/>
              <p:cNvCxnSpPr/>
              <p:nvPr/>
            </p:nvCxnSpPr>
            <p:spPr>
              <a:xfrm flipH="1">
                <a:off x="-219240" y="9804240"/>
                <a:ext cx="185040" cy="2160"/>
              </a:xfrm>
              <a:prstGeom prst="straightConnector1">
                <a:avLst/>
              </a:prstGeom>
              <a:ln w="0">
                <a:solidFill>
                  <a:srgbClr val="bebebe"/>
                </a:solidFill>
              </a:ln>
            </p:spPr>
          </p:cxnSp>
        </p:grpSp>
        <p:grpSp>
          <p:nvGrpSpPr>
            <p:cNvPr id="292" name="Group 62"/>
            <p:cNvGrpSpPr/>
            <p:nvPr/>
          </p:nvGrpSpPr>
          <p:grpSpPr>
            <a:xfrm>
              <a:off x="18325800" y="475200"/>
              <a:ext cx="184680" cy="9328680"/>
              <a:chOff x="18325800" y="475200"/>
              <a:chExt cx="184680" cy="9328680"/>
            </a:xfrm>
          </p:grpSpPr>
          <p:cxnSp>
            <p:nvCxnSpPr>
              <p:cNvPr id="293" name="Straight Connector 63"/>
              <p:cNvCxnSpPr/>
              <p:nvPr/>
            </p:nvCxnSpPr>
            <p:spPr>
              <a:xfrm flipH="1">
                <a:off x="18325800" y="1307520"/>
                <a:ext cx="185040" cy="2160"/>
              </a:xfrm>
              <a:prstGeom prst="straightConnector1">
                <a:avLst/>
              </a:prstGeom>
              <a:ln w="0">
                <a:solidFill>
                  <a:srgbClr val="bebebe"/>
                </a:solidFill>
              </a:ln>
            </p:spPr>
          </p:cxnSp>
          <p:cxnSp>
            <p:nvCxnSpPr>
              <p:cNvPr id="294" name="Straight Connector 64"/>
              <p:cNvCxnSpPr/>
              <p:nvPr/>
            </p:nvCxnSpPr>
            <p:spPr>
              <a:xfrm flipH="1">
                <a:off x="18325800" y="2578320"/>
                <a:ext cx="185040" cy="2160"/>
              </a:xfrm>
              <a:prstGeom prst="straightConnector1">
                <a:avLst/>
              </a:prstGeom>
              <a:ln w="0">
                <a:solidFill>
                  <a:srgbClr val="bebebe"/>
                </a:solidFill>
              </a:ln>
            </p:spPr>
          </p:cxnSp>
          <p:cxnSp>
            <p:nvCxnSpPr>
              <p:cNvPr id="295" name="Straight Connector 65"/>
              <p:cNvCxnSpPr/>
              <p:nvPr/>
            </p:nvCxnSpPr>
            <p:spPr>
              <a:xfrm flipH="1">
                <a:off x="18325800" y="3858480"/>
                <a:ext cx="185040" cy="2160"/>
              </a:xfrm>
              <a:prstGeom prst="straightConnector1">
                <a:avLst/>
              </a:prstGeom>
              <a:ln w="0">
                <a:solidFill>
                  <a:srgbClr val="bebebe"/>
                </a:solidFill>
              </a:ln>
            </p:spPr>
          </p:cxnSp>
          <p:cxnSp>
            <p:nvCxnSpPr>
              <p:cNvPr id="296" name="Straight Connector 66"/>
              <p:cNvCxnSpPr/>
              <p:nvPr/>
            </p:nvCxnSpPr>
            <p:spPr>
              <a:xfrm flipH="1">
                <a:off x="18325800" y="5138640"/>
                <a:ext cx="185040" cy="2160"/>
              </a:xfrm>
              <a:prstGeom prst="straightConnector1">
                <a:avLst/>
              </a:prstGeom>
              <a:ln w="0">
                <a:solidFill>
                  <a:srgbClr val="bebebe"/>
                </a:solidFill>
              </a:ln>
            </p:spPr>
          </p:cxnSp>
          <p:cxnSp>
            <p:nvCxnSpPr>
              <p:cNvPr id="297" name="Straight Connector 67"/>
              <p:cNvCxnSpPr/>
              <p:nvPr/>
            </p:nvCxnSpPr>
            <p:spPr>
              <a:xfrm flipH="1">
                <a:off x="18325800" y="6418800"/>
                <a:ext cx="185040" cy="2160"/>
              </a:xfrm>
              <a:prstGeom prst="straightConnector1">
                <a:avLst/>
              </a:prstGeom>
              <a:ln w="0">
                <a:solidFill>
                  <a:srgbClr val="bebebe"/>
                </a:solidFill>
              </a:ln>
            </p:spPr>
          </p:cxnSp>
          <p:cxnSp>
            <p:nvCxnSpPr>
              <p:cNvPr id="298" name="Straight Connector 68"/>
              <p:cNvCxnSpPr/>
              <p:nvPr/>
            </p:nvCxnSpPr>
            <p:spPr>
              <a:xfrm flipH="1">
                <a:off x="18325800" y="7698960"/>
                <a:ext cx="185040" cy="2160"/>
              </a:xfrm>
              <a:prstGeom prst="straightConnector1">
                <a:avLst/>
              </a:prstGeom>
              <a:ln w="0">
                <a:solidFill>
                  <a:srgbClr val="bebebe"/>
                </a:solidFill>
              </a:ln>
            </p:spPr>
          </p:cxnSp>
          <p:cxnSp>
            <p:nvCxnSpPr>
              <p:cNvPr id="299" name="Straight Connector 69"/>
              <p:cNvCxnSpPr/>
              <p:nvPr/>
            </p:nvCxnSpPr>
            <p:spPr>
              <a:xfrm flipH="1">
                <a:off x="18325800" y="8988480"/>
                <a:ext cx="185040" cy="2160"/>
              </a:xfrm>
              <a:prstGeom prst="straightConnector1">
                <a:avLst/>
              </a:prstGeom>
              <a:ln w="0">
                <a:solidFill>
                  <a:srgbClr val="bebebe"/>
                </a:solidFill>
              </a:ln>
            </p:spPr>
          </p:cxnSp>
          <p:cxnSp>
            <p:nvCxnSpPr>
              <p:cNvPr id="300" name="Straight Connector 70"/>
              <p:cNvCxnSpPr/>
              <p:nvPr/>
            </p:nvCxnSpPr>
            <p:spPr>
              <a:xfrm flipH="1">
                <a:off x="18325800" y="475200"/>
                <a:ext cx="185040" cy="2160"/>
              </a:xfrm>
              <a:prstGeom prst="straightConnector1">
                <a:avLst/>
              </a:prstGeom>
              <a:ln w="0">
                <a:solidFill>
                  <a:srgbClr val="bebebe"/>
                </a:solidFill>
              </a:ln>
            </p:spPr>
          </p:cxnSp>
          <p:cxnSp>
            <p:nvCxnSpPr>
              <p:cNvPr id="301" name="Straight Connector 71"/>
              <p:cNvCxnSpPr/>
              <p:nvPr/>
            </p:nvCxnSpPr>
            <p:spPr>
              <a:xfrm flipH="1">
                <a:off x="18325800" y="9802080"/>
                <a:ext cx="185040" cy="2160"/>
              </a:xfrm>
              <a:prstGeom prst="straightConnector1">
                <a:avLst/>
              </a:prstGeom>
              <a:ln w="0">
                <a:solidFill>
                  <a:srgbClr val="bebebe"/>
                </a:solidFill>
              </a:ln>
            </p:spPr>
          </p:cxnSp>
        </p:grpSp>
      </p:grpSp>
      <p:pic>
        <p:nvPicPr>
          <p:cNvPr id="302" name="Picture 1" descr=""/>
          <p:cNvPicPr/>
          <p:nvPr/>
        </p:nvPicPr>
        <p:blipFill>
          <a:blip r:embed="rId2"/>
          <a:stretch/>
        </p:blipFill>
        <p:spPr>
          <a:xfrm>
            <a:off x="0" y="0"/>
            <a:ext cx="4557960" cy="10266480"/>
          </a:xfrm>
          <a:prstGeom prst="rect">
            <a:avLst/>
          </a:prstGeom>
          <a:ln w="0">
            <a:noFill/>
          </a:ln>
        </p:spPr>
      </p:pic>
      <p:sp>
        <p:nvSpPr>
          <p:cNvPr id="303" name="Rectangle 12"/>
          <p:cNvSpPr/>
          <p:nvPr/>
        </p:nvSpPr>
        <p:spPr>
          <a:xfrm>
            <a:off x="4572000" y="1568880"/>
            <a:ext cx="6846840" cy="8732160"/>
          </a:xfrm>
          <a:prstGeom prst="rect">
            <a:avLst/>
          </a:prstGeom>
          <a:solidFill>
            <a:schemeClr val="bg1"/>
          </a:solidFill>
          <a:ln w="19050">
            <a:solidFill>
              <a:srgbClr val="ffffff"/>
            </a:solidFill>
            <a:round/>
          </a:ln>
        </p:spPr>
        <p:style>
          <a:lnRef idx="2">
            <a:schemeClr val="accent6"/>
          </a:lnRef>
          <a:fillRef idx="1">
            <a:schemeClr val="lt1"/>
          </a:fillRef>
          <a:effectRef idx="0">
            <a:schemeClr val="accent6"/>
          </a:effectRef>
          <a:fontRef idx="minor"/>
        </p:style>
        <p:txBody>
          <a:bodyPr numCol="1" spcCol="0" lIns="72000" rIns="72000" tIns="72000" bIns="72000" anchor="t">
            <a:noAutofit/>
          </a:bodyPr>
          <a:p>
            <a:pPr>
              <a:lnSpc>
                <a:spcPct val="100000"/>
              </a:lnSpc>
              <a:tabLst>
                <a:tab algn="l" pos="0"/>
              </a:tabLst>
            </a:pPr>
            <a:endParaRPr b="0" lang="en-US" sz="2800" spc="-1" strike="noStrike">
              <a:solidFill>
                <a:srgbClr val="000000"/>
              </a:solidFill>
              <a:latin typeface="IBM Plex Sans"/>
              <a:ea typeface="IBM Plex Sans"/>
            </a:endParaRPr>
          </a:p>
        </p:txBody>
      </p:sp>
      <p:sp>
        <p:nvSpPr>
          <p:cNvPr id="304" name="Rectangle 14"/>
          <p:cNvSpPr/>
          <p:nvPr/>
        </p:nvSpPr>
        <p:spPr>
          <a:xfrm>
            <a:off x="11418120" y="1552680"/>
            <a:ext cx="6867720" cy="8732160"/>
          </a:xfrm>
          <a:prstGeom prst="rect">
            <a:avLst/>
          </a:prstGeom>
          <a:solidFill>
            <a:schemeClr val="bg1"/>
          </a:solidFill>
          <a:ln w="19050">
            <a:solidFill>
              <a:srgbClr val="ffffff"/>
            </a:solidFill>
            <a:round/>
          </a:ln>
        </p:spPr>
        <p:style>
          <a:lnRef idx="2">
            <a:schemeClr val="accent6"/>
          </a:lnRef>
          <a:fillRef idx="1">
            <a:schemeClr val="lt1"/>
          </a:fillRef>
          <a:effectRef idx="0">
            <a:schemeClr val="accent6"/>
          </a:effectRef>
          <a:fontRef idx="minor"/>
        </p:style>
        <p:txBody>
          <a:bodyPr numCol="1" spcCol="0" lIns="72000" rIns="72000" tIns="72000" bIns="72000" anchor="t">
            <a:noAutofit/>
          </a:bodyPr>
          <a:p>
            <a:pPr>
              <a:lnSpc>
                <a:spcPct val="100000"/>
              </a:lnSpc>
              <a:tabLst>
                <a:tab algn="l" pos="0"/>
              </a:tabLst>
            </a:pPr>
            <a:endParaRPr b="0" lang="en-US" sz="2800" spc="-1" strike="noStrike">
              <a:solidFill>
                <a:srgbClr val="000000"/>
              </a:solidFill>
              <a:latin typeface="IBM Plex Sans"/>
              <a:ea typeface="IBM Plex Sans"/>
            </a:endParaRPr>
          </a:p>
        </p:txBody>
      </p:sp>
      <p:sp>
        <p:nvSpPr>
          <p:cNvPr id="305" name="Rectangle 4"/>
          <p:cNvSpPr/>
          <p:nvPr/>
        </p:nvSpPr>
        <p:spPr>
          <a:xfrm>
            <a:off x="4551480" y="0"/>
            <a:ext cx="6867720" cy="1550520"/>
          </a:xfrm>
          <a:prstGeom prst="rect">
            <a:avLst/>
          </a:prstGeom>
          <a:solidFill>
            <a:srgbClr val="0043ce"/>
          </a:solidFill>
          <a:ln w="19050">
            <a:noFill/>
          </a:ln>
        </p:spPr>
        <p:style>
          <a:lnRef idx="2">
            <a:schemeClr val="accent6"/>
          </a:lnRef>
          <a:fillRef idx="1">
            <a:schemeClr val="lt1"/>
          </a:fillRef>
          <a:effectRef idx="0">
            <a:schemeClr val="accent6"/>
          </a:effectRef>
          <a:fontRef idx="minor"/>
        </p:style>
        <p:txBody>
          <a:bodyPr numCol="1" spcCol="0" lIns="72000" rIns="72000" tIns="72000" bIns="72000" anchor="ctr">
            <a:noAutofit/>
          </a:bodyPr>
          <a:p>
            <a:pPr>
              <a:lnSpc>
                <a:spcPct val="100000"/>
              </a:lnSpc>
              <a:tabLst>
                <a:tab algn="l" pos="0"/>
              </a:tabLst>
            </a:pPr>
            <a:endParaRPr b="1" lang="en-US" sz="3600" spc="-1" strike="noStrike">
              <a:solidFill>
                <a:srgbClr val="ffffff"/>
              </a:solidFill>
              <a:latin typeface="IBM Plex Sans Medium"/>
              <a:ea typeface="IBM Plex Sans"/>
            </a:endParaRPr>
          </a:p>
        </p:txBody>
      </p:sp>
      <p:sp>
        <p:nvSpPr>
          <p:cNvPr id="306" name="Rectangle 9"/>
          <p:cNvSpPr/>
          <p:nvPr/>
        </p:nvSpPr>
        <p:spPr>
          <a:xfrm>
            <a:off x="11418120" y="0"/>
            <a:ext cx="6867720" cy="1550520"/>
          </a:xfrm>
          <a:prstGeom prst="rect">
            <a:avLst/>
          </a:prstGeom>
          <a:solidFill>
            <a:srgbClr val="6929c4"/>
          </a:solidFill>
          <a:ln w="19050">
            <a:noFill/>
          </a:ln>
        </p:spPr>
        <p:style>
          <a:lnRef idx="2">
            <a:schemeClr val="accent6"/>
          </a:lnRef>
          <a:fillRef idx="1">
            <a:schemeClr val="lt1"/>
          </a:fillRef>
          <a:effectRef idx="0">
            <a:schemeClr val="accent6"/>
          </a:effectRef>
          <a:fontRef idx="minor"/>
        </p:style>
        <p:txBody>
          <a:bodyPr numCol="1" spcCol="0" lIns="72000" rIns="72000" tIns="72000" bIns="72000" anchor="ctr">
            <a:noAutofit/>
          </a:bodyPr>
          <a:p>
            <a:pPr>
              <a:lnSpc>
                <a:spcPct val="100000"/>
              </a:lnSpc>
              <a:tabLst>
                <a:tab algn="l" pos="0"/>
              </a:tabLst>
            </a:pPr>
            <a:endParaRPr b="1" lang="en-US" sz="3600" spc="-1" strike="noStrike">
              <a:solidFill>
                <a:srgbClr val="ffffff"/>
              </a:solidFill>
              <a:latin typeface="IBM Plex Sans Medium"/>
              <a:ea typeface="IBM Plex Sans"/>
            </a:endParaRPr>
          </a:p>
        </p:txBody>
      </p:sp>
      <p:cxnSp>
        <p:nvCxnSpPr>
          <p:cNvPr id="307" name="Straight Connector 17"/>
          <p:cNvCxnSpPr/>
          <p:nvPr/>
        </p:nvCxnSpPr>
        <p:spPr>
          <a:xfrm>
            <a:off x="11418120" y="0"/>
            <a:ext cx="2160" cy="10288800"/>
          </a:xfrm>
          <a:prstGeom prst="straightConnector1">
            <a:avLst/>
          </a:prstGeom>
          <a:ln w="25400">
            <a:solidFill>
              <a:srgbClr val="c6c6c6"/>
            </a:solidFill>
            <a:round/>
          </a:ln>
        </p:spPr>
      </p:cxnSp>
      <p:cxnSp>
        <p:nvCxnSpPr>
          <p:cNvPr id="308" name="Straight Connector 18"/>
          <p:cNvCxnSpPr/>
          <p:nvPr/>
        </p:nvCxnSpPr>
        <p:spPr>
          <a:xfrm flipH="1">
            <a:off x="4551120" y="1552680"/>
            <a:ext cx="13739040" cy="2160"/>
          </a:xfrm>
          <a:prstGeom prst="straightConnector1">
            <a:avLst/>
          </a:prstGeom>
          <a:ln w="25400">
            <a:solidFill>
              <a:srgbClr val="c6c6c6"/>
            </a:solidFill>
            <a:round/>
          </a:ln>
        </p:spPr>
      </p:cxnSp>
      <p:sp>
        <p:nvSpPr>
          <p:cNvPr id="30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310" name="PlaceHolder 2"/>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800" spc="-1" strike="noStrike">
                <a:solidFill>
                  <a:srgbClr val="ffffff"/>
                </a:solidFill>
                <a:latin typeface="Arial"/>
              </a:rPr>
              <a:t>Second Outline Level</a:t>
            </a:r>
            <a:endParaRPr b="0" lang="en-U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2000" spc="-1" strike="noStrike">
                <a:solidFill>
                  <a:srgbClr val="ffffff"/>
                </a:solidFill>
                <a:latin typeface="Arial"/>
              </a:rPr>
              <a:t>Fourth Outline Level</a:t>
            </a:r>
            <a:endParaRPr b="0" lang="en-U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hyperlink" Target="https://arstechnica.com/information-technology/2023/02/lastpass-hackers-infected-employees-home-computer-and-stole-corporate-vault/" TargetMode="External"/><Relationship Id="rId2" Type="http://schemas.openxmlformats.org/officeDocument/2006/relationships/hyperlink" Target="https://blog.lastpass.com/2022/12/notice-of-recent-security-incident/" TargetMode="External"/><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hyperlink" Target="https://securityintelligence.com/articles/whats-going-on-with-lastpass-and-is-it-safe-to-use/" TargetMode="External"/><Relationship Id="rId2" Type="http://schemas.openxmlformats.org/officeDocument/2006/relationships/hyperlink" Target="https://blog.lastpass.com/2022/12/notice-of-recent-security-incident/" TargetMode="External"/><Relationship Id="rId3" Type="http://schemas.openxmlformats.org/officeDocument/2006/relationships/hyperlink" Target="https://www.wired.com/story/lastpass-engineer-breach-security-roundup/" TargetMode="External"/><Relationship Id="rId4" Type="http://schemas.openxmlformats.org/officeDocument/2006/relationships/hyperlink" Target="https://securityintelligence.com/news/lastpass-breaches-cast-doubt-on-password-manager-safety/" TargetMode="External"/><Relationship Id="rId5" Type="http://schemas.openxmlformats.org/officeDocument/2006/relationships/hyperlink" Target="https://proton.me/blog/lessons-from-lastpass" TargetMode="External"/><Relationship Id="rId6" Type="http://schemas.openxmlformats.org/officeDocument/2006/relationships/hyperlink" Target="https://arstechnica.com/information-technology/2023/02/lastpass-hackers-infected-employees-home-computer-and-stole-corporate-vault/" TargetMode="External"/><Relationship Id="rId7" Type="http://schemas.openxmlformats.org/officeDocument/2006/relationships/hyperlink" Target="https://www.pcmag.com/news/lastpass-faces-class-action-lawsuit-over-password-vault-breach" TargetMode="External"/><Relationship Id="rId8" Type="http://schemas.openxmlformats.org/officeDocument/2006/relationships/hyperlink" Target="https://securityintelligence.com/articles/whats-going-on-with-lastpass-and-is-it-safe-to-use/" TargetMode="External"/><Relationship Id="rId9"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3" name="" descr=""/>
          <p:cNvPicPr/>
          <p:nvPr/>
        </p:nvPicPr>
        <p:blipFill>
          <a:blip r:embed="rId1"/>
          <a:stretch/>
        </p:blipFill>
        <p:spPr>
          <a:xfrm>
            <a:off x="9372600" y="2971800"/>
            <a:ext cx="8638560" cy="3171240"/>
          </a:xfrm>
          <a:prstGeom prst="rect">
            <a:avLst/>
          </a:prstGeom>
          <a:ln w="0">
            <a:noFill/>
          </a:ln>
        </p:spPr>
      </p:pic>
      <p:sp>
        <p:nvSpPr>
          <p:cNvPr id="354" name=""/>
          <p:cNvSpPr txBox="1"/>
          <p:nvPr/>
        </p:nvSpPr>
        <p:spPr>
          <a:xfrm>
            <a:off x="685800" y="914400"/>
            <a:ext cx="7772400" cy="7088040"/>
          </a:xfrm>
          <a:prstGeom prst="rect">
            <a:avLst/>
          </a:prstGeom>
          <a:noFill/>
          <a:ln w="0">
            <a:noFill/>
          </a:ln>
        </p:spPr>
        <p:txBody>
          <a:bodyPr lIns="90000" rIns="90000" tIns="45000" bIns="45000" anchor="t">
            <a:noAutofit/>
          </a:bodyPr>
          <a:p>
            <a:r>
              <a:rPr b="0" lang="en-US" sz="4000" spc="-1" strike="noStrike">
                <a:solidFill>
                  <a:srgbClr val="ffffff"/>
                </a:solidFill>
                <a:latin typeface="Arial"/>
              </a:rPr>
              <a:t>Case Study:</a:t>
            </a:r>
            <a:endParaRPr b="1" lang="en-US" sz="4000" spc="-1" strike="noStrike">
              <a:solidFill>
                <a:srgbClr val="ffffff"/>
              </a:solidFill>
              <a:latin typeface="Arial"/>
            </a:endParaRPr>
          </a:p>
          <a:p>
            <a:endParaRPr b="1" lang="en-US" sz="4000" spc="-1" strike="noStrike">
              <a:solidFill>
                <a:srgbClr val="ffffff"/>
              </a:solidFill>
              <a:latin typeface="Arial"/>
            </a:endParaRPr>
          </a:p>
          <a:p>
            <a:r>
              <a:rPr b="1" lang="en-US" sz="4400" spc="-1" strike="noStrike">
                <a:solidFill>
                  <a:srgbClr val="ffffff"/>
                </a:solidFill>
                <a:latin typeface="Arial"/>
              </a:rPr>
              <a:t>Stolen Credentials/3rd Party Software/2FA Fatigue</a:t>
            </a:r>
            <a:endParaRPr b="1" lang="en-US" sz="4400" spc="-1" strike="noStrike">
              <a:solidFill>
                <a:srgbClr val="ffffff"/>
              </a:solidFill>
              <a:latin typeface="Arial"/>
            </a:endParaRPr>
          </a:p>
          <a:p>
            <a:endParaRPr b="1" lang="en-US" sz="4000" spc="-1" strike="noStrike">
              <a:solidFill>
                <a:srgbClr val="ffffff"/>
              </a:solidFill>
              <a:latin typeface="Arial"/>
            </a:endParaRPr>
          </a:p>
          <a:p>
            <a:r>
              <a:rPr b="1" lang="en-US" sz="9500" spc="-1" strike="noStrike">
                <a:solidFill>
                  <a:srgbClr val="c9211e"/>
                </a:solidFill>
                <a:latin typeface="Arial"/>
              </a:rPr>
              <a:t>LastPass Data Breach 2022</a:t>
            </a:r>
            <a:endParaRPr b="1" lang="en-US" sz="95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Title 1"/>
          <p:cNvSpPr/>
          <p:nvPr/>
        </p:nvSpPr>
        <p:spPr>
          <a:xfrm>
            <a:off x="5724720" y="340200"/>
            <a:ext cx="12223800" cy="9604080"/>
          </a:xfrm>
          <a:prstGeom prst="rect">
            <a:avLst/>
          </a:prstGeom>
          <a:noFill/>
          <a:ln w="0">
            <a:noFill/>
          </a:ln>
        </p:spPr>
        <p:style>
          <a:lnRef idx="0"/>
          <a:fillRef idx="0"/>
          <a:effectRef idx="0"/>
          <a:fontRef idx="minor"/>
        </p:style>
        <p:txBody>
          <a:bodyPr lIns="0" rIns="0" tIns="0" bIns="0" anchor="t">
            <a:noAutofit/>
          </a:bodyPr>
          <a:p>
            <a:pPr>
              <a:lnSpc>
                <a:spcPct val="90000"/>
              </a:lnSpc>
            </a:pPr>
            <a:br>
              <a:rPr sz="3000"/>
            </a:br>
            <a:r>
              <a:rPr b="1" lang="en-US" sz="3000" spc="-1" strike="noStrike">
                <a:solidFill>
                  <a:srgbClr val="000000"/>
                </a:solidFill>
                <a:latin typeface="IBM Plex Sans"/>
                <a:ea typeface="IBM Plex Sans"/>
              </a:rPr>
              <a:t>1</a:t>
            </a:r>
            <a:r>
              <a:rPr b="0" lang="en-US" sz="3000" spc="-1" strike="noStrike">
                <a:solidFill>
                  <a:srgbClr val="000000"/>
                </a:solidFill>
                <a:latin typeface="IBM Plex Sans"/>
                <a:ea typeface="IBM Plex Sans"/>
              </a:rPr>
              <a:t>. According to sources, LastPass’ devops engineer’s plex server was compromised due to security flaw in the plex(old version), and it was then used to gain access to the corporate vault which contains the encryption keys for s3 vault of production backups.  </a:t>
            </a:r>
            <a:endParaRPr b="0" lang="en-US" sz="3000" spc="-1" strike="noStrike">
              <a:solidFill>
                <a:srgbClr val="000000"/>
              </a:solidFill>
              <a:latin typeface="Arial"/>
            </a:endParaRPr>
          </a:p>
          <a:p>
            <a:pPr>
              <a:lnSpc>
                <a:spcPct val="90000"/>
              </a:lnSpc>
            </a:pPr>
            <a:endParaRPr b="0" lang="en-US" sz="3000" spc="-1" strike="noStrike">
              <a:solidFill>
                <a:srgbClr val="000000"/>
              </a:solidFill>
              <a:latin typeface="Arial"/>
            </a:endParaRPr>
          </a:p>
          <a:p>
            <a:pPr>
              <a:lnSpc>
                <a:spcPct val="90000"/>
              </a:lnSpc>
            </a:pPr>
            <a:r>
              <a:rPr b="1" lang="en-US" sz="3000" spc="-1" strike="noStrike">
                <a:solidFill>
                  <a:srgbClr val="000000"/>
                </a:solidFill>
                <a:latin typeface="IBM Plex Sans"/>
                <a:ea typeface="IBM Plex Sans"/>
              </a:rPr>
              <a:t>2</a:t>
            </a:r>
            <a:r>
              <a:rPr b="0" lang="en-US" sz="3000" spc="-1" strike="noStrike">
                <a:solidFill>
                  <a:srgbClr val="000000"/>
                </a:solidFill>
                <a:latin typeface="IBM Plex Sans"/>
                <a:ea typeface="IBM Plex Sans"/>
              </a:rPr>
              <a:t>. The customer data included customers' names, billing addresses, phone numbers, email addresses, IP addresses and partial credit card numbers, and the number of rounds of encryption used, MFA seeds and device identifiers.</a:t>
            </a:r>
            <a:endParaRPr b="0" lang="en-US" sz="3000" spc="-1" strike="noStrike">
              <a:solidFill>
                <a:srgbClr val="000000"/>
              </a:solidFill>
              <a:latin typeface="Arial"/>
            </a:endParaRPr>
          </a:p>
          <a:p>
            <a:pPr>
              <a:lnSpc>
                <a:spcPct val="90000"/>
              </a:lnSpc>
            </a:pPr>
            <a:endParaRPr b="0" lang="en-US" sz="3000" spc="-1" strike="noStrike">
              <a:solidFill>
                <a:srgbClr val="000000"/>
              </a:solidFill>
              <a:latin typeface="Arial"/>
            </a:endParaRPr>
          </a:p>
          <a:p>
            <a:pPr>
              <a:lnSpc>
                <a:spcPct val="90000"/>
              </a:lnSpc>
            </a:pPr>
            <a:r>
              <a:rPr b="1" lang="en-US" sz="3000" spc="-1" strike="noStrike">
                <a:solidFill>
                  <a:srgbClr val="000000"/>
                </a:solidFill>
                <a:latin typeface="IBM Plex Sans"/>
                <a:ea typeface="IBM Plex Sans"/>
              </a:rPr>
              <a:t>3</a:t>
            </a:r>
            <a:r>
              <a:rPr b="0" lang="en-US" sz="3000" spc="-1" strike="noStrike">
                <a:solidFill>
                  <a:srgbClr val="000000"/>
                </a:solidFill>
                <a:latin typeface="IBM Plex Sans"/>
                <a:ea typeface="IBM Plex Sans"/>
              </a:rPr>
              <a:t>. The LastPass themselves didn’t disclose the number of customer passwords stolen, but there’s big possibility to be a large number or even all of them.</a:t>
            </a:r>
            <a:endParaRPr b="0" lang="en-US" sz="3000" spc="-1" strike="noStrike">
              <a:solidFill>
                <a:srgbClr val="000000"/>
              </a:solidFill>
              <a:latin typeface="Arial"/>
            </a:endParaRPr>
          </a:p>
          <a:p>
            <a:pPr>
              <a:lnSpc>
                <a:spcPct val="90000"/>
              </a:lnSpc>
            </a:pPr>
            <a:br>
              <a:rPr sz="3000"/>
            </a:br>
            <a:r>
              <a:rPr b="1" lang="en-US" sz="3000" spc="-1" strike="noStrike">
                <a:solidFill>
                  <a:srgbClr val="000000"/>
                </a:solidFill>
                <a:latin typeface="IBM Plex Sans"/>
                <a:ea typeface="DejaVu Sans"/>
              </a:rPr>
              <a:t>Sources</a:t>
            </a:r>
            <a:r>
              <a:rPr b="0" lang="en-US" sz="3000" spc="-1" strike="noStrike">
                <a:solidFill>
                  <a:srgbClr val="000000"/>
                </a:solidFill>
                <a:latin typeface="IBM Plex Sans"/>
                <a:ea typeface="DejaVu Sans"/>
              </a:rPr>
              <a:t>:</a:t>
            </a:r>
            <a:endParaRPr b="0" lang="en-US" sz="3000" spc="-1" strike="noStrike">
              <a:solidFill>
                <a:srgbClr val="000000"/>
              </a:solidFill>
              <a:latin typeface="Arial"/>
            </a:endParaRPr>
          </a:p>
          <a:p>
            <a:pPr>
              <a:lnSpc>
                <a:spcPct val="90000"/>
              </a:lnSpc>
            </a:pPr>
            <a:endParaRPr b="0" lang="en-US" sz="3000" spc="-1" strike="noStrike">
              <a:solidFill>
                <a:srgbClr val="000000"/>
              </a:solidFill>
              <a:latin typeface="Arial"/>
            </a:endParaRPr>
          </a:p>
          <a:p>
            <a:pPr>
              <a:lnSpc>
                <a:spcPct val="90000"/>
              </a:lnSpc>
            </a:pPr>
            <a:r>
              <a:rPr b="0" lang="en-US" sz="3000" spc="-1" strike="noStrike" u="sng">
                <a:solidFill>
                  <a:srgbClr val="4589ff"/>
                </a:solidFill>
                <a:uFillTx/>
                <a:latin typeface="Arial"/>
                <a:ea typeface="DejaVu Sans"/>
                <a:hlinkClick r:id="rId1"/>
              </a:rPr>
              <a:t>https://arstechnica.com/information-technology/2023/02/lastpass-hackers-infected-employees-home-computer-and-stole-corporate-vault/</a:t>
            </a:r>
            <a:endParaRPr b="0" lang="en-US" sz="3000" spc="-1" strike="noStrike">
              <a:solidFill>
                <a:srgbClr val="000000"/>
              </a:solidFill>
              <a:latin typeface="Arial"/>
            </a:endParaRPr>
          </a:p>
          <a:p>
            <a:pPr>
              <a:lnSpc>
                <a:spcPct val="90000"/>
              </a:lnSpc>
            </a:pPr>
            <a:br>
              <a:rPr sz="3000"/>
            </a:br>
            <a:r>
              <a:rPr b="0" lang="en-US" sz="3000" spc="-1" strike="noStrike" u="sng">
                <a:solidFill>
                  <a:srgbClr val="4589ff"/>
                </a:solidFill>
                <a:uFillTx/>
                <a:latin typeface="Arial"/>
                <a:ea typeface="DejaVu Sans"/>
                <a:hlinkClick r:id="rId2"/>
              </a:rPr>
              <a:t>https://blog.lastpass.com/2022/12/notice-of-recent-security-incident/</a:t>
            </a:r>
            <a:endParaRPr b="0" lang="en-US" sz="3000" spc="-1" strike="noStrike">
              <a:solidFill>
                <a:srgbClr val="000000"/>
              </a:solidFill>
              <a:latin typeface="Arial"/>
            </a:endParaRPr>
          </a:p>
          <a:p>
            <a:pPr>
              <a:lnSpc>
                <a:spcPct val="90000"/>
              </a:lnSpc>
            </a:pPr>
            <a:endParaRPr b="0" lang="en-US" sz="3000" spc="-1" strike="noStrike">
              <a:solidFill>
                <a:srgbClr val="000000"/>
              </a:solidFill>
              <a:latin typeface="Arial"/>
            </a:endParaRPr>
          </a:p>
          <a:p>
            <a:pPr>
              <a:lnSpc>
                <a:spcPct val="90000"/>
              </a:lnSpc>
            </a:pPr>
            <a:r>
              <a:rPr b="0" lang="en-US" sz="3000" spc="-1" strike="noStrike">
                <a:solidFill>
                  <a:srgbClr val="000000"/>
                </a:solidFill>
                <a:latin typeface="Arial"/>
                <a:ea typeface="DejaVu Sans"/>
              </a:rPr>
              <a:t>https://proton.me/blog/lessons-from-lastpass</a:t>
            </a:r>
            <a:endParaRPr b="0" lang="en-US" sz="3000" spc="-1" strike="noStrike">
              <a:solidFill>
                <a:srgbClr val="000000"/>
              </a:solidFill>
              <a:latin typeface="Arial"/>
            </a:endParaRPr>
          </a:p>
        </p:txBody>
      </p:sp>
      <p:sp>
        <p:nvSpPr>
          <p:cNvPr id="356" name=""/>
          <p:cNvSpPr txBox="1"/>
          <p:nvPr/>
        </p:nvSpPr>
        <p:spPr>
          <a:xfrm>
            <a:off x="228600" y="2514600"/>
            <a:ext cx="5029200" cy="4239000"/>
          </a:xfrm>
          <a:prstGeom prst="rect">
            <a:avLst/>
          </a:prstGeom>
          <a:noFill/>
          <a:ln w="0">
            <a:noFill/>
          </a:ln>
        </p:spPr>
        <p:txBody>
          <a:bodyPr lIns="90000" rIns="90000" tIns="45000" bIns="45000" anchor="t">
            <a:noAutofit/>
          </a:bodyPr>
          <a:p>
            <a:r>
              <a:rPr b="1" lang="en-US" sz="3600" spc="-1" strike="noStrike">
                <a:solidFill>
                  <a:srgbClr val="eeeeee"/>
                </a:solidFill>
                <a:latin typeface="Arial"/>
              </a:rPr>
              <a:t>Attack Category:</a:t>
            </a:r>
            <a:endParaRPr b="1" lang="en-US" sz="3600" spc="-1" strike="noStrike">
              <a:solidFill>
                <a:srgbClr val="eeeeee"/>
              </a:solidFill>
              <a:latin typeface="Arial"/>
            </a:endParaRPr>
          </a:p>
          <a:p>
            <a:endParaRPr b="1" lang="en-US" sz="3600" spc="-1" strike="noStrike">
              <a:solidFill>
                <a:srgbClr val="eeeeee"/>
              </a:solidFill>
              <a:latin typeface="Arial"/>
            </a:endParaRPr>
          </a:p>
          <a:p>
            <a:r>
              <a:rPr b="1" lang="en-US" sz="4400" spc="-1" strike="noStrike">
                <a:solidFill>
                  <a:srgbClr val="eeeeee"/>
                </a:solidFill>
                <a:latin typeface="Arial"/>
              </a:rPr>
              <a:t>Stolen Credentials/3rd Party Software/2FA Fatigue</a:t>
            </a:r>
            <a:endParaRPr b="1" lang="en-US" sz="4400" spc="-1" strike="noStrike">
              <a:solidFill>
                <a:srgbClr val="eeeeee"/>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Title 1"/>
          <p:cNvSpPr/>
          <p:nvPr/>
        </p:nvSpPr>
        <p:spPr>
          <a:xfrm>
            <a:off x="5724720" y="340200"/>
            <a:ext cx="12223800" cy="9604080"/>
          </a:xfrm>
          <a:prstGeom prst="rect">
            <a:avLst/>
          </a:prstGeom>
          <a:noFill/>
          <a:ln w="0">
            <a:noFill/>
          </a:ln>
        </p:spPr>
        <p:style>
          <a:lnRef idx="0"/>
          <a:fillRef idx="0"/>
          <a:effectRef idx="0"/>
          <a:fontRef idx="minor"/>
        </p:style>
        <p:txBody>
          <a:bodyPr lIns="0" rIns="0" tIns="0" bIns="0" anchor="t">
            <a:noAutofit/>
          </a:bodyPr>
          <a:p>
            <a:pPr>
              <a:lnSpc>
                <a:spcPct val="90000"/>
              </a:lnSpc>
            </a:pPr>
            <a:r>
              <a:rPr b="1" lang="en-US" sz="3800" spc="-1" strike="noStrike">
                <a:solidFill>
                  <a:srgbClr val="000000"/>
                </a:solidFill>
                <a:latin typeface="IBM Plex Sans"/>
                <a:ea typeface="IBM Plex Sans"/>
              </a:rPr>
              <a:t>LastPass</a:t>
            </a:r>
            <a:r>
              <a:rPr b="0" lang="en-US" sz="3800" spc="-1" strike="noStrike">
                <a:solidFill>
                  <a:srgbClr val="000000"/>
                </a:solidFill>
                <a:latin typeface="IBM Plex Sans"/>
                <a:ea typeface="IBM Plex Sans"/>
              </a:rPr>
              <a:t> is password manager with over </a:t>
            </a:r>
            <a:r>
              <a:rPr b="1" lang="en-US" sz="3800" spc="-1" strike="noStrike">
                <a:solidFill>
                  <a:srgbClr val="000000"/>
                </a:solidFill>
                <a:latin typeface="IBM Plex Sans"/>
                <a:ea typeface="IBM Plex Sans"/>
              </a:rPr>
              <a:t>30 million</a:t>
            </a:r>
            <a:r>
              <a:rPr b="0" lang="en-US" sz="3800" spc="-1" strike="noStrike">
                <a:solidFill>
                  <a:srgbClr val="000000"/>
                </a:solidFill>
                <a:latin typeface="IBM Plex Sans"/>
                <a:ea typeface="IBM Plex Sans"/>
              </a:rPr>
              <a:t> customers worldwide. The breach started by gaining access to the </a:t>
            </a:r>
            <a:r>
              <a:rPr b="1" lang="en-US" sz="3800" spc="-1" strike="noStrike">
                <a:solidFill>
                  <a:srgbClr val="000000"/>
                </a:solidFill>
                <a:latin typeface="IBM Plex Sans"/>
                <a:ea typeface="IBM Plex Sans"/>
              </a:rPr>
              <a:t>software engineer’s</a:t>
            </a:r>
            <a:r>
              <a:rPr b="0" lang="en-US" sz="3800" spc="-1" strike="noStrike">
                <a:solidFill>
                  <a:srgbClr val="000000"/>
                </a:solidFill>
                <a:latin typeface="IBM Plex Sans"/>
                <a:ea typeface="IBM Plex Sans"/>
              </a:rPr>
              <a:t> laptop by using </a:t>
            </a:r>
            <a:r>
              <a:rPr b="1" lang="en-US" sz="3800" spc="-1" strike="noStrike">
                <a:solidFill>
                  <a:srgbClr val="000000"/>
                </a:solidFill>
                <a:latin typeface="IBM Plex Sans"/>
                <a:ea typeface="IBM Plex Sans"/>
              </a:rPr>
              <a:t>stolen credentials</a:t>
            </a:r>
            <a:r>
              <a:rPr b="0" lang="en-US" sz="3800" spc="-1" strike="noStrike">
                <a:solidFill>
                  <a:srgbClr val="000000"/>
                </a:solidFill>
                <a:latin typeface="IBM Plex Sans"/>
                <a:ea typeface="IBM Plex Sans"/>
              </a:rPr>
              <a:t>. Though his account was secured with 2FA, but the attackers bombard him with the 2FA request and eventually due to phenomenon known as </a:t>
            </a:r>
            <a:r>
              <a:rPr b="1" lang="en-US" sz="3800" spc="-1" strike="noStrike">
                <a:solidFill>
                  <a:srgbClr val="000000"/>
                </a:solidFill>
                <a:latin typeface="IBM Plex Sans"/>
                <a:ea typeface="IBM Plex Sans"/>
              </a:rPr>
              <a:t>2FA fatique</a:t>
            </a:r>
            <a:r>
              <a:rPr b="0" lang="en-US" sz="3800" spc="-1" strike="noStrike">
                <a:solidFill>
                  <a:srgbClr val="000000"/>
                </a:solidFill>
                <a:latin typeface="IBM Plex Sans"/>
                <a:ea typeface="IBM Plex Sans"/>
              </a:rPr>
              <a:t>, he accepted the login request, and the attackers was in.  From that account, they stole coroporate record of other employees including the </a:t>
            </a:r>
            <a:r>
              <a:rPr b="1" lang="en-US" sz="3800" spc="-1" strike="noStrike">
                <a:solidFill>
                  <a:srgbClr val="000000"/>
                </a:solidFill>
                <a:latin typeface="IBM Plex Sans"/>
                <a:ea typeface="IBM Plex Sans"/>
              </a:rPr>
              <a:t>four principle engineers</a:t>
            </a:r>
            <a:r>
              <a:rPr b="0" lang="en-US" sz="3800" spc="-1" strike="noStrike">
                <a:solidFill>
                  <a:srgbClr val="000000"/>
                </a:solidFill>
                <a:latin typeface="IBM Plex Sans"/>
                <a:ea typeface="IBM Plex Sans"/>
              </a:rPr>
              <a:t> who have access to the lastpass </a:t>
            </a:r>
            <a:r>
              <a:rPr b="1" lang="en-US" sz="3800" spc="-1" strike="noStrike">
                <a:solidFill>
                  <a:srgbClr val="000000"/>
                </a:solidFill>
                <a:latin typeface="IBM Plex Sans"/>
                <a:ea typeface="IBM Plex Sans"/>
              </a:rPr>
              <a:t>s3</a:t>
            </a:r>
            <a:r>
              <a:rPr b="0" lang="en-US" sz="3800" spc="-1" strike="noStrike">
                <a:solidFill>
                  <a:srgbClr val="000000"/>
                </a:solidFill>
                <a:latin typeface="IBM Plex Sans"/>
                <a:ea typeface="IBM Plex Sans"/>
              </a:rPr>
              <a:t> bucket of </a:t>
            </a:r>
            <a:r>
              <a:rPr b="1" lang="en-US" sz="3800" spc="-1" strike="noStrike">
                <a:solidFill>
                  <a:srgbClr val="000000"/>
                </a:solidFill>
                <a:latin typeface="IBM Plex Sans"/>
                <a:ea typeface="IBM Plex Sans"/>
              </a:rPr>
              <a:t>production backups</a:t>
            </a:r>
            <a:r>
              <a:rPr b="0" lang="en-US" sz="3800" spc="-1" strike="noStrike">
                <a:solidFill>
                  <a:srgbClr val="000000"/>
                </a:solidFill>
                <a:latin typeface="IBM Plex Sans"/>
                <a:ea typeface="IBM Plex Sans"/>
              </a:rPr>
              <a:t>. The employee compromised was a </a:t>
            </a:r>
            <a:r>
              <a:rPr b="1" lang="en-US" sz="3800" spc="-1" strike="noStrike">
                <a:solidFill>
                  <a:srgbClr val="000000"/>
                </a:solidFill>
                <a:latin typeface="IBM Plex Sans"/>
                <a:ea typeface="IBM Plex Sans"/>
              </a:rPr>
              <a:t>DevOps engineer</a:t>
            </a:r>
            <a:r>
              <a:rPr b="0" lang="en-US" sz="3800" spc="-1" strike="noStrike">
                <a:solidFill>
                  <a:srgbClr val="000000"/>
                </a:solidFill>
                <a:latin typeface="IBM Plex Sans"/>
                <a:ea typeface="IBM Plex Sans"/>
              </a:rPr>
              <a:t>, who was using a very old version of </a:t>
            </a:r>
            <a:r>
              <a:rPr b="1" lang="en-US" sz="3800" spc="-1" strike="noStrike">
                <a:solidFill>
                  <a:srgbClr val="000000"/>
                </a:solidFill>
                <a:latin typeface="IBM Plex Sans"/>
                <a:ea typeface="IBM Plex Sans"/>
              </a:rPr>
              <a:t>plex</a:t>
            </a:r>
            <a:r>
              <a:rPr b="0" lang="en-US" sz="3800" spc="-1" strike="noStrike">
                <a:solidFill>
                  <a:srgbClr val="000000"/>
                </a:solidFill>
                <a:latin typeface="IBM Plex Sans"/>
                <a:ea typeface="IBM Plex Sans"/>
              </a:rPr>
              <a:t> on this machine. It led the to the exploitation of known vulnerability, and then from there they stole the encryption keys to access the </a:t>
            </a:r>
            <a:r>
              <a:rPr b="1" lang="en-US" sz="3800" spc="-1" strike="noStrike">
                <a:solidFill>
                  <a:srgbClr val="000000"/>
                </a:solidFill>
                <a:latin typeface="IBM Plex Sans"/>
                <a:ea typeface="IBM Plex Sans"/>
              </a:rPr>
              <a:t>Amazon s3 bucket</a:t>
            </a:r>
            <a:r>
              <a:rPr b="0" lang="en-US" sz="3800" spc="-1" strike="noStrike">
                <a:solidFill>
                  <a:srgbClr val="000000"/>
                </a:solidFill>
                <a:latin typeface="IBM Plex Sans"/>
                <a:ea typeface="IBM Plex Sans"/>
              </a:rPr>
              <a:t>, which hosted production backups of the lastpass database.</a:t>
            </a:r>
            <a:endParaRPr b="0" lang="en-US" sz="3800" spc="-1" strike="noStrike">
              <a:solidFill>
                <a:srgbClr val="000000"/>
              </a:solidFill>
              <a:latin typeface="Arial"/>
            </a:endParaRPr>
          </a:p>
        </p:txBody>
      </p:sp>
      <p:sp>
        <p:nvSpPr>
          <p:cNvPr id="358" name=""/>
          <p:cNvSpPr txBox="1"/>
          <p:nvPr/>
        </p:nvSpPr>
        <p:spPr>
          <a:xfrm>
            <a:off x="228600" y="2971800"/>
            <a:ext cx="5029200" cy="4175640"/>
          </a:xfrm>
          <a:prstGeom prst="rect">
            <a:avLst/>
          </a:prstGeom>
          <a:noFill/>
          <a:ln w="0">
            <a:noFill/>
          </a:ln>
        </p:spPr>
        <p:txBody>
          <a:bodyPr lIns="90000" rIns="90000" tIns="45000" bIns="45000" anchor="t">
            <a:noAutofit/>
          </a:bodyPr>
          <a:p>
            <a:r>
              <a:rPr b="1" lang="en-US" sz="6600" spc="-1" strike="noStrike">
                <a:solidFill>
                  <a:srgbClr val="eeeeee"/>
                </a:solidFill>
                <a:latin typeface="Arial"/>
              </a:rPr>
              <a:t>Company Description and Attack Summary</a:t>
            </a:r>
            <a:endParaRPr b="1" lang="en-US" sz="6600" spc="-1" strike="noStrike">
              <a:solidFill>
                <a:srgbClr val="eeeeee"/>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TextBox 3"/>
          <p:cNvSpPr/>
          <p:nvPr/>
        </p:nvSpPr>
        <p:spPr>
          <a:xfrm>
            <a:off x="1294200" y="4727880"/>
            <a:ext cx="2652120" cy="820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4800" spc="-1" strike="noStrike">
                <a:solidFill>
                  <a:srgbClr val="ffffff"/>
                </a:solidFill>
                <a:latin typeface="IBM Plex Sans"/>
                <a:ea typeface="DejaVu Sans"/>
              </a:rPr>
              <a:t>Timeline</a:t>
            </a:r>
            <a:endParaRPr b="0" lang="en-US" sz="4800" spc="-1" strike="noStrike">
              <a:solidFill>
                <a:srgbClr val="000000"/>
              </a:solidFill>
              <a:latin typeface="Arial"/>
            </a:endParaRPr>
          </a:p>
        </p:txBody>
      </p:sp>
      <p:grpSp>
        <p:nvGrpSpPr>
          <p:cNvPr id="360" name="Group 2"/>
          <p:cNvGrpSpPr/>
          <p:nvPr/>
        </p:nvGrpSpPr>
        <p:grpSpPr>
          <a:xfrm>
            <a:off x="5678640" y="320400"/>
            <a:ext cx="12421440" cy="9872640"/>
            <a:chOff x="5678640" y="320400"/>
            <a:chExt cx="12421440" cy="9872640"/>
          </a:xfrm>
        </p:grpSpPr>
        <p:grpSp>
          <p:nvGrpSpPr>
            <p:cNvPr id="361" name="Group 5"/>
            <p:cNvGrpSpPr/>
            <p:nvPr/>
          </p:nvGrpSpPr>
          <p:grpSpPr>
            <a:xfrm>
              <a:off x="5678640" y="320400"/>
              <a:ext cx="12421080" cy="9797760"/>
              <a:chOff x="5678640" y="320400"/>
              <a:chExt cx="12421080" cy="9797760"/>
            </a:xfrm>
          </p:grpSpPr>
          <p:sp>
            <p:nvSpPr>
              <p:cNvPr id="362" name="Freeform 12"/>
              <p:cNvSpPr/>
              <p:nvPr/>
            </p:nvSpPr>
            <p:spPr>
              <a:xfrm>
                <a:off x="6386760" y="320400"/>
                <a:ext cx="11712960" cy="1305720"/>
              </a:xfrm>
              <a:custGeom>
                <a:avLst/>
                <a:gdLst>
                  <a:gd name="textAreaLeft" fmla="*/ 0 w 11712960"/>
                  <a:gd name="textAreaRight" fmla="*/ 11715120 w 11712960"/>
                  <a:gd name="textAreaTop" fmla="*/ 0 h 1305720"/>
                  <a:gd name="textAreaBottom" fmla="*/ 1307880 h 1305720"/>
                </a:gdLst>
                <a:ahLst/>
                <a:rect l="textAreaLeft" t="textAreaTop" r="textAreaRight" b="textAreaBottom"/>
                <a:pathLst>
                  <a:path w="6218924" h="751851">
                    <a:moveTo>
                      <a:pt x="6218924" y="751850"/>
                    </a:moveTo>
                    <a:lnTo>
                      <a:pt x="375925" y="751850"/>
                    </a:lnTo>
                    <a:lnTo>
                      <a:pt x="0" y="375925"/>
                    </a:lnTo>
                    <a:lnTo>
                      <a:pt x="375925" y="1"/>
                    </a:lnTo>
                    <a:lnTo>
                      <a:pt x="6218924" y="1"/>
                    </a:lnTo>
                    <a:lnTo>
                      <a:pt x="6218924" y="751850"/>
                    </a:lnTo>
                    <a:close/>
                  </a:path>
                </a:pathLst>
              </a:custGeom>
              <a:noFill/>
              <a:ln>
                <a:solidFill>
                  <a:srgbClr val="000000"/>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519480" rIns="234720" tIns="125640" bIns="125640" anchor="ctr">
                <a:noAutofit/>
              </a:bodyPr>
              <a:p>
                <a:pPr algn="ctr">
                  <a:lnSpc>
                    <a:spcPct val="90000"/>
                  </a:lnSpc>
                  <a:spcAft>
                    <a:spcPts val="1154"/>
                  </a:spcAft>
                  <a:tabLst>
                    <a:tab algn="l" pos="0"/>
                  </a:tabLst>
                </a:pPr>
                <a:endParaRPr b="0" lang="en-US" sz="3300" spc="-1" strike="noStrike">
                  <a:solidFill>
                    <a:schemeClr val="lt1"/>
                  </a:solidFill>
                  <a:latin typeface="IBM Plex Sans Regular"/>
                  <a:ea typeface="DejaVu Sans"/>
                </a:endParaRPr>
              </a:p>
            </p:txBody>
          </p:sp>
          <p:sp>
            <p:nvSpPr>
              <p:cNvPr id="363" name="Oval 13"/>
              <p:cNvSpPr/>
              <p:nvPr/>
            </p:nvSpPr>
            <p:spPr>
              <a:xfrm>
                <a:off x="5678640" y="320400"/>
                <a:ext cx="1414080" cy="1305720"/>
              </a:xfrm>
              <a:prstGeom prst="ellipse">
                <a:avLst/>
              </a:prstGeom>
              <a:solidFill>
                <a:schemeClr val="accent1">
                  <a:lumMod val="75000"/>
                </a:schemeClr>
              </a:solidFill>
              <a:ln>
                <a:solidFill>
                  <a:srgbClr val="000000"/>
                </a:solidFill>
                <a:round/>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364" name="Freeform 14"/>
              <p:cNvSpPr/>
              <p:nvPr/>
            </p:nvSpPr>
            <p:spPr>
              <a:xfrm>
                <a:off x="6386760" y="2018880"/>
                <a:ext cx="11712960" cy="1305720"/>
              </a:xfrm>
              <a:custGeom>
                <a:avLst/>
                <a:gdLst>
                  <a:gd name="textAreaLeft" fmla="*/ 0 w 11712960"/>
                  <a:gd name="textAreaRight" fmla="*/ 11715120 w 11712960"/>
                  <a:gd name="textAreaTop" fmla="*/ 0 h 1305720"/>
                  <a:gd name="textAreaBottom" fmla="*/ 1307880 h 1305720"/>
                </a:gdLst>
                <a:ahLst/>
                <a:rect l="textAreaLeft" t="textAreaTop" r="textAreaRight" b="textAreaBottom"/>
                <a:pathLst>
                  <a:path w="6218924" h="751851">
                    <a:moveTo>
                      <a:pt x="6218924" y="751850"/>
                    </a:moveTo>
                    <a:lnTo>
                      <a:pt x="375925" y="751850"/>
                    </a:lnTo>
                    <a:lnTo>
                      <a:pt x="0" y="375925"/>
                    </a:lnTo>
                    <a:lnTo>
                      <a:pt x="375925" y="1"/>
                    </a:lnTo>
                    <a:lnTo>
                      <a:pt x="6218924" y="1"/>
                    </a:lnTo>
                    <a:lnTo>
                      <a:pt x="6218924" y="751850"/>
                    </a:lnTo>
                    <a:close/>
                  </a:path>
                </a:pathLst>
              </a:custGeom>
              <a:noFill/>
              <a:ln>
                <a:solidFill>
                  <a:srgbClr val="000000"/>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519480" rIns="234720" tIns="125640" bIns="125640" anchor="ctr">
                <a:noAutofit/>
              </a:bodyPr>
              <a:p>
                <a:pPr algn="ctr">
                  <a:lnSpc>
                    <a:spcPct val="90000"/>
                  </a:lnSpc>
                  <a:spcAft>
                    <a:spcPts val="1154"/>
                  </a:spcAft>
                  <a:tabLst>
                    <a:tab algn="l" pos="0"/>
                  </a:tabLst>
                </a:pPr>
                <a:endParaRPr b="0" lang="en-US" sz="3300" spc="-1" strike="noStrike">
                  <a:solidFill>
                    <a:schemeClr val="lt1"/>
                  </a:solidFill>
                  <a:latin typeface="IBM Plex Sans Regular"/>
                  <a:ea typeface="DejaVu Sans"/>
                </a:endParaRPr>
              </a:p>
            </p:txBody>
          </p:sp>
          <p:sp>
            <p:nvSpPr>
              <p:cNvPr id="365" name="Oval 15"/>
              <p:cNvSpPr/>
              <p:nvPr/>
            </p:nvSpPr>
            <p:spPr>
              <a:xfrm>
                <a:off x="5678640" y="2018880"/>
                <a:ext cx="1414080" cy="1305720"/>
              </a:xfrm>
              <a:prstGeom prst="ellipse">
                <a:avLst/>
              </a:prstGeom>
              <a:solidFill>
                <a:srgbClr val="6929c4"/>
              </a:solidFill>
              <a:ln>
                <a:solidFill>
                  <a:srgbClr val="000000"/>
                </a:solidFill>
                <a:round/>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366" name="Freeform 16"/>
              <p:cNvSpPr/>
              <p:nvPr/>
            </p:nvSpPr>
            <p:spPr>
              <a:xfrm>
                <a:off x="6386760" y="3717360"/>
                <a:ext cx="11712960" cy="1305720"/>
              </a:xfrm>
              <a:custGeom>
                <a:avLst/>
                <a:gdLst>
                  <a:gd name="textAreaLeft" fmla="*/ 0 w 11712960"/>
                  <a:gd name="textAreaRight" fmla="*/ 11715120 w 11712960"/>
                  <a:gd name="textAreaTop" fmla="*/ 0 h 1305720"/>
                  <a:gd name="textAreaBottom" fmla="*/ 1307880 h 1305720"/>
                </a:gdLst>
                <a:ahLst/>
                <a:rect l="textAreaLeft" t="textAreaTop" r="textAreaRight" b="textAreaBottom"/>
                <a:pathLst>
                  <a:path w="6218924" h="751851">
                    <a:moveTo>
                      <a:pt x="6218924" y="751850"/>
                    </a:moveTo>
                    <a:lnTo>
                      <a:pt x="375925" y="751850"/>
                    </a:lnTo>
                    <a:lnTo>
                      <a:pt x="0" y="375925"/>
                    </a:lnTo>
                    <a:lnTo>
                      <a:pt x="375925" y="1"/>
                    </a:lnTo>
                    <a:lnTo>
                      <a:pt x="6218924" y="1"/>
                    </a:lnTo>
                    <a:lnTo>
                      <a:pt x="6218924" y="751850"/>
                    </a:lnTo>
                    <a:close/>
                  </a:path>
                </a:pathLst>
              </a:custGeom>
              <a:noFill/>
              <a:ln>
                <a:solidFill>
                  <a:srgbClr val="000000"/>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519480" rIns="234720" tIns="125640" bIns="125640" anchor="ctr">
                <a:noAutofit/>
              </a:bodyPr>
              <a:p>
                <a:pPr algn="ctr">
                  <a:lnSpc>
                    <a:spcPct val="90000"/>
                  </a:lnSpc>
                  <a:spcAft>
                    <a:spcPts val="1154"/>
                  </a:spcAft>
                  <a:tabLst>
                    <a:tab algn="l" pos="0"/>
                  </a:tabLst>
                </a:pPr>
                <a:endParaRPr b="0" lang="en-US" sz="3300" spc="-1" strike="noStrike">
                  <a:solidFill>
                    <a:schemeClr val="lt1"/>
                  </a:solidFill>
                  <a:latin typeface="IBM Plex Sans Regular"/>
                  <a:ea typeface="DejaVu Sans"/>
                </a:endParaRPr>
              </a:p>
            </p:txBody>
          </p:sp>
          <p:sp>
            <p:nvSpPr>
              <p:cNvPr id="367" name="Oval 17"/>
              <p:cNvSpPr/>
              <p:nvPr/>
            </p:nvSpPr>
            <p:spPr>
              <a:xfrm>
                <a:off x="5678640" y="3717360"/>
                <a:ext cx="1414080" cy="1305720"/>
              </a:xfrm>
              <a:prstGeom prst="ellipse">
                <a:avLst/>
              </a:prstGeom>
              <a:solidFill>
                <a:schemeClr val="accent1">
                  <a:lumMod val="75000"/>
                </a:schemeClr>
              </a:solidFill>
              <a:ln>
                <a:solidFill>
                  <a:srgbClr val="000000"/>
                </a:solidFill>
                <a:round/>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368" name="Freeform 18"/>
              <p:cNvSpPr/>
              <p:nvPr/>
            </p:nvSpPr>
            <p:spPr>
              <a:xfrm>
                <a:off x="6386760" y="5415480"/>
                <a:ext cx="11712960" cy="1305720"/>
              </a:xfrm>
              <a:custGeom>
                <a:avLst/>
                <a:gdLst>
                  <a:gd name="textAreaLeft" fmla="*/ 0 w 11712960"/>
                  <a:gd name="textAreaRight" fmla="*/ 11715120 w 11712960"/>
                  <a:gd name="textAreaTop" fmla="*/ 0 h 1305720"/>
                  <a:gd name="textAreaBottom" fmla="*/ 1307880 h 1305720"/>
                </a:gdLst>
                <a:ahLst/>
                <a:rect l="textAreaLeft" t="textAreaTop" r="textAreaRight" b="textAreaBottom"/>
                <a:pathLst>
                  <a:path w="6218924" h="751851">
                    <a:moveTo>
                      <a:pt x="6218924" y="751850"/>
                    </a:moveTo>
                    <a:lnTo>
                      <a:pt x="375925" y="751850"/>
                    </a:lnTo>
                    <a:lnTo>
                      <a:pt x="0" y="375925"/>
                    </a:lnTo>
                    <a:lnTo>
                      <a:pt x="375925" y="1"/>
                    </a:lnTo>
                    <a:lnTo>
                      <a:pt x="6218924" y="1"/>
                    </a:lnTo>
                    <a:lnTo>
                      <a:pt x="6218924" y="751850"/>
                    </a:lnTo>
                    <a:close/>
                  </a:path>
                </a:pathLst>
              </a:custGeom>
              <a:noFill/>
              <a:ln>
                <a:solidFill>
                  <a:srgbClr val="000000"/>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519480" rIns="234720" tIns="125640" bIns="125640" anchor="ctr">
                <a:noAutofit/>
              </a:bodyPr>
              <a:p>
                <a:pPr algn="ctr">
                  <a:lnSpc>
                    <a:spcPct val="90000"/>
                  </a:lnSpc>
                  <a:spcAft>
                    <a:spcPts val="1154"/>
                  </a:spcAft>
                  <a:tabLst>
                    <a:tab algn="l" pos="0"/>
                  </a:tabLst>
                </a:pPr>
                <a:endParaRPr b="0" lang="en-US" sz="3300" spc="-1" strike="noStrike">
                  <a:solidFill>
                    <a:schemeClr val="lt1"/>
                  </a:solidFill>
                  <a:latin typeface="IBM Plex Sans Regular"/>
                  <a:ea typeface="DejaVu Sans"/>
                </a:endParaRPr>
              </a:p>
            </p:txBody>
          </p:sp>
          <p:sp>
            <p:nvSpPr>
              <p:cNvPr id="369" name="Oval 19"/>
              <p:cNvSpPr/>
              <p:nvPr/>
            </p:nvSpPr>
            <p:spPr>
              <a:xfrm>
                <a:off x="5678640" y="5415480"/>
                <a:ext cx="1414080" cy="1305720"/>
              </a:xfrm>
              <a:prstGeom prst="ellipse">
                <a:avLst/>
              </a:prstGeom>
              <a:solidFill>
                <a:srgbClr val="6929c4"/>
              </a:solidFill>
              <a:ln>
                <a:solidFill>
                  <a:srgbClr val="000000"/>
                </a:solidFill>
                <a:round/>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370" name="Freeform 20"/>
              <p:cNvSpPr/>
              <p:nvPr/>
            </p:nvSpPr>
            <p:spPr>
              <a:xfrm>
                <a:off x="6386760" y="7113960"/>
                <a:ext cx="11712960" cy="1305720"/>
              </a:xfrm>
              <a:custGeom>
                <a:avLst/>
                <a:gdLst>
                  <a:gd name="textAreaLeft" fmla="*/ 0 w 11712960"/>
                  <a:gd name="textAreaRight" fmla="*/ 11715120 w 11712960"/>
                  <a:gd name="textAreaTop" fmla="*/ 0 h 1305720"/>
                  <a:gd name="textAreaBottom" fmla="*/ 1307880 h 1305720"/>
                </a:gdLst>
                <a:ahLst/>
                <a:rect l="textAreaLeft" t="textAreaTop" r="textAreaRight" b="textAreaBottom"/>
                <a:pathLst>
                  <a:path w="6218924" h="751851">
                    <a:moveTo>
                      <a:pt x="6218924" y="751850"/>
                    </a:moveTo>
                    <a:lnTo>
                      <a:pt x="375925" y="751850"/>
                    </a:lnTo>
                    <a:lnTo>
                      <a:pt x="0" y="375925"/>
                    </a:lnTo>
                    <a:lnTo>
                      <a:pt x="375925" y="1"/>
                    </a:lnTo>
                    <a:lnTo>
                      <a:pt x="6218924" y="1"/>
                    </a:lnTo>
                    <a:lnTo>
                      <a:pt x="6218924" y="751850"/>
                    </a:lnTo>
                    <a:close/>
                  </a:path>
                </a:pathLst>
              </a:custGeom>
              <a:noFill/>
              <a:ln>
                <a:solidFill>
                  <a:srgbClr val="000000"/>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519480" rIns="234720" tIns="125640" bIns="125640" anchor="ctr">
                <a:noAutofit/>
              </a:bodyPr>
              <a:p>
                <a:pPr algn="ctr">
                  <a:lnSpc>
                    <a:spcPct val="90000"/>
                  </a:lnSpc>
                  <a:spcAft>
                    <a:spcPts val="1154"/>
                  </a:spcAft>
                  <a:tabLst>
                    <a:tab algn="l" pos="0"/>
                  </a:tabLst>
                </a:pPr>
                <a:endParaRPr b="0" lang="en-US" sz="3300" spc="-1" strike="noStrike">
                  <a:solidFill>
                    <a:schemeClr val="lt1"/>
                  </a:solidFill>
                  <a:latin typeface="IBM Plex Sans Regular"/>
                  <a:ea typeface="DejaVu Sans"/>
                </a:endParaRPr>
              </a:p>
            </p:txBody>
          </p:sp>
          <p:sp>
            <p:nvSpPr>
              <p:cNvPr id="371" name="Oval 21"/>
              <p:cNvSpPr/>
              <p:nvPr/>
            </p:nvSpPr>
            <p:spPr>
              <a:xfrm>
                <a:off x="5678640" y="7113960"/>
                <a:ext cx="1414080" cy="1305720"/>
              </a:xfrm>
              <a:prstGeom prst="ellipse">
                <a:avLst/>
              </a:prstGeom>
              <a:solidFill>
                <a:schemeClr val="accent1">
                  <a:lumMod val="75000"/>
                </a:schemeClr>
              </a:solidFill>
              <a:ln>
                <a:solidFill>
                  <a:srgbClr val="000000"/>
                </a:solidFill>
                <a:round/>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372" name="Freeform 22"/>
              <p:cNvSpPr/>
              <p:nvPr/>
            </p:nvSpPr>
            <p:spPr>
              <a:xfrm>
                <a:off x="6386760" y="8812440"/>
                <a:ext cx="11712960" cy="1305720"/>
              </a:xfrm>
              <a:custGeom>
                <a:avLst/>
                <a:gdLst>
                  <a:gd name="textAreaLeft" fmla="*/ 0 w 11712960"/>
                  <a:gd name="textAreaRight" fmla="*/ 11715120 w 11712960"/>
                  <a:gd name="textAreaTop" fmla="*/ 0 h 1305720"/>
                  <a:gd name="textAreaBottom" fmla="*/ 1307880 h 1305720"/>
                </a:gdLst>
                <a:ahLst/>
                <a:rect l="textAreaLeft" t="textAreaTop" r="textAreaRight" b="textAreaBottom"/>
                <a:pathLst>
                  <a:path w="6218924" h="751851">
                    <a:moveTo>
                      <a:pt x="6218924" y="751850"/>
                    </a:moveTo>
                    <a:lnTo>
                      <a:pt x="375925" y="751850"/>
                    </a:lnTo>
                    <a:lnTo>
                      <a:pt x="0" y="375925"/>
                    </a:lnTo>
                    <a:lnTo>
                      <a:pt x="375925" y="1"/>
                    </a:lnTo>
                    <a:lnTo>
                      <a:pt x="6218924" y="1"/>
                    </a:lnTo>
                    <a:lnTo>
                      <a:pt x="6218924" y="751850"/>
                    </a:lnTo>
                    <a:close/>
                  </a:path>
                </a:pathLst>
              </a:custGeom>
              <a:noFill/>
              <a:ln>
                <a:solidFill>
                  <a:srgbClr val="000000"/>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519480" rIns="234720" tIns="125640" bIns="125640" anchor="ctr">
                <a:noAutofit/>
              </a:bodyPr>
              <a:p>
                <a:pPr algn="ctr">
                  <a:lnSpc>
                    <a:spcPct val="90000"/>
                  </a:lnSpc>
                  <a:spcAft>
                    <a:spcPts val="1154"/>
                  </a:spcAft>
                  <a:tabLst>
                    <a:tab algn="l" pos="0"/>
                  </a:tabLst>
                </a:pPr>
                <a:endParaRPr b="0" lang="en-US" sz="3300" spc="-1" strike="noStrike">
                  <a:solidFill>
                    <a:schemeClr val="lt1"/>
                  </a:solidFill>
                  <a:latin typeface="IBM Plex Sans Regular"/>
                  <a:ea typeface="DejaVu Sans"/>
                </a:endParaRPr>
              </a:p>
            </p:txBody>
          </p:sp>
          <p:sp>
            <p:nvSpPr>
              <p:cNvPr id="373" name="Oval 23"/>
              <p:cNvSpPr/>
              <p:nvPr/>
            </p:nvSpPr>
            <p:spPr>
              <a:xfrm>
                <a:off x="5678640" y="8812440"/>
                <a:ext cx="1414080" cy="1305720"/>
              </a:xfrm>
              <a:prstGeom prst="ellipse">
                <a:avLst/>
              </a:prstGeom>
              <a:solidFill>
                <a:srgbClr val="6929c4"/>
              </a:solidFill>
              <a:ln>
                <a:solidFill>
                  <a:srgbClr val="000000"/>
                </a:solidFill>
                <a:round/>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374" name="TextBox 24"/>
              <p:cNvSpPr/>
              <p:nvPr/>
            </p:nvSpPr>
            <p:spPr>
              <a:xfrm>
                <a:off x="6177960" y="7506360"/>
                <a:ext cx="41544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pc="-1" strike="noStrike">
                    <a:solidFill>
                      <a:srgbClr val="ffffff"/>
                    </a:solidFill>
                    <a:latin typeface="IBM Plex Sans"/>
                    <a:ea typeface="IBM Plex Sans"/>
                  </a:rPr>
                  <a:t>5</a:t>
                </a:r>
                <a:endParaRPr b="0" lang="en-US" sz="2800" spc="-1" strike="noStrike">
                  <a:solidFill>
                    <a:srgbClr val="000000"/>
                  </a:solidFill>
                  <a:latin typeface="Arial"/>
                </a:endParaRPr>
              </a:p>
            </p:txBody>
          </p:sp>
          <p:sp>
            <p:nvSpPr>
              <p:cNvPr id="375" name="TextBox 25"/>
              <p:cNvSpPr/>
              <p:nvPr/>
            </p:nvSpPr>
            <p:spPr>
              <a:xfrm>
                <a:off x="6177960" y="2411280"/>
                <a:ext cx="41544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pc="-1" strike="noStrike">
                    <a:solidFill>
                      <a:srgbClr val="ffffff"/>
                    </a:solidFill>
                    <a:latin typeface="IBM Plex Sans"/>
                    <a:ea typeface="IBM Plex Sans"/>
                  </a:rPr>
                  <a:t>2</a:t>
                </a:r>
                <a:endParaRPr b="0" lang="en-US" sz="2800" spc="-1" strike="noStrike">
                  <a:solidFill>
                    <a:srgbClr val="000000"/>
                  </a:solidFill>
                  <a:latin typeface="Arial"/>
                </a:endParaRPr>
              </a:p>
            </p:txBody>
          </p:sp>
          <p:sp>
            <p:nvSpPr>
              <p:cNvPr id="376" name="TextBox 26"/>
              <p:cNvSpPr/>
              <p:nvPr/>
            </p:nvSpPr>
            <p:spPr>
              <a:xfrm>
                <a:off x="6194160" y="4109760"/>
                <a:ext cx="38340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pc="-1" strike="noStrike">
                    <a:solidFill>
                      <a:srgbClr val="ffffff"/>
                    </a:solidFill>
                    <a:latin typeface="IBM Plex Sans"/>
                    <a:ea typeface="IBM Plex Sans"/>
                  </a:rPr>
                  <a:t>3</a:t>
                </a:r>
                <a:endParaRPr b="0" lang="en-US" sz="2800" spc="-1" strike="noStrike">
                  <a:solidFill>
                    <a:srgbClr val="000000"/>
                  </a:solidFill>
                  <a:latin typeface="Arial"/>
                </a:endParaRPr>
              </a:p>
            </p:txBody>
          </p:sp>
          <p:sp>
            <p:nvSpPr>
              <p:cNvPr id="377" name="TextBox 27"/>
              <p:cNvSpPr/>
              <p:nvPr/>
            </p:nvSpPr>
            <p:spPr>
              <a:xfrm>
                <a:off x="6177960" y="5807880"/>
                <a:ext cx="41544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pc="-1" strike="noStrike">
                    <a:solidFill>
                      <a:srgbClr val="ffffff"/>
                    </a:solidFill>
                    <a:latin typeface="IBM Plex Sans"/>
                    <a:ea typeface="IBM Plex Sans"/>
                  </a:rPr>
                  <a:t>4</a:t>
                </a:r>
                <a:endParaRPr b="0" lang="en-US" sz="2800" spc="-1" strike="noStrike">
                  <a:solidFill>
                    <a:srgbClr val="000000"/>
                  </a:solidFill>
                  <a:latin typeface="Arial"/>
                </a:endParaRPr>
              </a:p>
            </p:txBody>
          </p:sp>
          <p:sp>
            <p:nvSpPr>
              <p:cNvPr id="378" name="TextBox 28"/>
              <p:cNvSpPr/>
              <p:nvPr/>
            </p:nvSpPr>
            <p:spPr>
              <a:xfrm>
                <a:off x="6203880" y="712800"/>
                <a:ext cx="36432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pc="-1" strike="noStrike">
                    <a:solidFill>
                      <a:srgbClr val="ffffff"/>
                    </a:solidFill>
                    <a:latin typeface="IBM Plex Sans"/>
                    <a:ea typeface="IBM Plex Sans"/>
                  </a:rPr>
                  <a:t>1</a:t>
                </a:r>
                <a:endParaRPr b="0" lang="en-US" sz="2800" spc="-1" strike="noStrike">
                  <a:solidFill>
                    <a:srgbClr val="000000"/>
                  </a:solidFill>
                  <a:latin typeface="Arial"/>
                </a:endParaRPr>
              </a:p>
            </p:txBody>
          </p:sp>
          <p:sp>
            <p:nvSpPr>
              <p:cNvPr id="379" name="TextBox 29"/>
              <p:cNvSpPr/>
              <p:nvPr/>
            </p:nvSpPr>
            <p:spPr>
              <a:xfrm>
                <a:off x="6177960" y="9204840"/>
                <a:ext cx="41544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pc="-1" strike="noStrike">
                    <a:solidFill>
                      <a:srgbClr val="ffffff"/>
                    </a:solidFill>
                    <a:latin typeface="IBM Plex Sans"/>
                    <a:ea typeface="IBM Plex Sans"/>
                  </a:rPr>
                  <a:t>6</a:t>
                </a:r>
                <a:endParaRPr b="0" lang="en-US" sz="2800" spc="-1" strike="noStrike">
                  <a:solidFill>
                    <a:srgbClr val="000000"/>
                  </a:solidFill>
                  <a:latin typeface="Arial"/>
                </a:endParaRPr>
              </a:p>
            </p:txBody>
          </p:sp>
        </p:grpSp>
        <p:sp>
          <p:nvSpPr>
            <p:cNvPr id="380" name="TextBox 6"/>
            <p:cNvSpPr/>
            <p:nvPr/>
          </p:nvSpPr>
          <p:spPr>
            <a:xfrm>
              <a:off x="7094880" y="331920"/>
              <a:ext cx="11005200" cy="1324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700" spc="-1" strike="noStrike">
                  <a:solidFill>
                    <a:srgbClr val="c00000"/>
                  </a:solidFill>
                  <a:latin typeface="IBM Plex Sans"/>
                  <a:ea typeface="IBM Plex Sans"/>
                </a:rPr>
                <a:t>Event 1</a:t>
              </a:r>
              <a:endParaRPr b="0" lang="en-US" sz="2700" spc="-1" strike="noStrike">
                <a:solidFill>
                  <a:srgbClr val="000000"/>
                </a:solidFill>
                <a:latin typeface="Arial"/>
              </a:endParaRPr>
            </a:p>
            <a:p>
              <a:pPr>
                <a:lnSpc>
                  <a:spcPct val="100000"/>
                </a:lnSpc>
              </a:pPr>
              <a:r>
                <a:rPr b="0" lang="en-US" sz="2700" spc="-1" strike="noStrike">
                  <a:solidFill>
                    <a:srgbClr val="000000"/>
                  </a:solidFill>
                  <a:latin typeface="IBM Plex Sans"/>
                  <a:ea typeface="IBM Plex Sans"/>
                </a:rPr>
                <a:t>Hackers gained access to LastPass software engineer’s account.</a:t>
              </a:r>
              <a:endParaRPr b="0" lang="en-US" sz="2700" spc="-1" strike="noStrike">
                <a:solidFill>
                  <a:srgbClr val="000000"/>
                </a:solidFill>
                <a:latin typeface="Arial"/>
              </a:endParaRPr>
            </a:p>
            <a:p>
              <a:pPr>
                <a:lnSpc>
                  <a:spcPct val="100000"/>
                </a:lnSpc>
              </a:pPr>
              <a:endParaRPr b="0" lang="en-US" sz="2700" spc="-1" strike="noStrike">
                <a:solidFill>
                  <a:srgbClr val="000000"/>
                </a:solidFill>
                <a:latin typeface="Arial"/>
              </a:endParaRPr>
            </a:p>
          </p:txBody>
        </p:sp>
        <p:sp>
          <p:nvSpPr>
            <p:cNvPr id="381" name="TextBox 7"/>
            <p:cNvSpPr/>
            <p:nvPr/>
          </p:nvSpPr>
          <p:spPr>
            <a:xfrm>
              <a:off x="7037280" y="2014560"/>
              <a:ext cx="11005200" cy="1324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700" spc="-1" strike="noStrike">
                  <a:solidFill>
                    <a:srgbClr val="c00000"/>
                  </a:solidFill>
                  <a:latin typeface="IBM Plex Sans"/>
                  <a:ea typeface="IBM Plex Sans"/>
                </a:rPr>
                <a:t>Event 2</a:t>
              </a:r>
              <a:endParaRPr b="0" lang="en-US" sz="2700" spc="-1" strike="noStrike">
                <a:solidFill>
                  <a:srgbClr val="000000"/>
                </a:solidFill>
                <a:latin typeface="Arial"/>
              </a:endParaRPr>
            </a:p>
            <a:p>
              <a:pPr>
                <a:lnSpc>
                  <a:spcPct val="100000"/>
                </a:lnSpc>
              </a:pPr>
              <a:r>
                <a:rPr b="0" lang="en-US" sz="2700" spc="-1" strike="noStrike">
                  <a:solidFill>
                    <a:srgbClr val="000000"/>
                  </a:solidFill>
                  <a:latin typeface="Arial"/>
                  <a:ea typeface="DejaVu Sans"/>
                </a:rPr>
                <a:t>AWS cloud devlopment environment was compromised, valuable corporate assets were stolen, but no customer data.</a:t>
              </a:r>
              <a:endParaRPr b="0" lang="en-US" sz="2700" spc="-1" strike="noStrike">
                <a:solidFill>
                  <a:srgbClr val="000000"/>
                </a:solidFill>
                <a:latin typeface="Arial"/>
              </a:endParaRPr>
            </a:p>
          </p:txBody>
        </p:sp>
        <p:sp>
          <p:nvSpPr>
            <p:cNvPr id="382" name="TextBox 8"/>
            <p:cNvSpPr/>
            <p:nvPr/>
          </p:nvSpPr>
          <p:spPr>
            <a:xfrm>
              <a:off x="7037280" y="3729240"/>
              <a:ext cx="11005200" cy="10800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700" spc="-1" strike="noStrike">
                  <a:solidFill>
                    <a:srgbClr val="c00000"/>
                  </a:solidFill>
                  <a:latin typeface="IBM Plex Sans"/>
                  <a:ea typeface="IBM Plex Sans"/>
                </a:rPr>
                <a:t>Event 3</a:t>
              </a:r>
              <a:endParaRPr b="0" lang="en-US" sz="2700" spc="-1" strike="noStrike">
                <a:solidFill>
                  <a:srgbClr val="000000"/>
                </a:solidFill>
                <a:latin typeface="Arial"/>
              </a:endParaRPr>
            </a:p>
            <a:p>
              <a:pPr>
                <a:lnSpc>
                  <a:spcPct val="100000"/>
                </a:lnSpc>
              </a:pPr>
              <a:r>
                <a:rPr b="0" lang="en-US" sz="1900" spc="-1" strike="noStrike">
                  <a:solidFill>
                    <a:srgbClr val="000000"/>
                  </a:solidFill>
                  <a:latin typeface="Arial"/>
                  <a:ea typeface="DejaVu Sans"/>
                </a:rPr>
                <a:t>Unkown to lastpass at that time, the attackers examined the aws logs to discover where encryption keys were stored, who had accessed to them, and from which IP addresses they were accessed.</a:t>
              </a:r>
              <a:endParaRPr b="0" lang="en-US" sz="1900" spc="-1" strike="noStrike">
                <a:solidFill>
                  <a:srgbClr val="000000"/>
                </a:solidFill>
                <a:latin typeface="Arial"/>
              </a:endParaRPr>
            </a:p>
          </p:txBody>
        </p:sp>
        <p:sp>
          <p:nvSpPr>
            <p:cNvPr id="383" name="TextBox 9"/>
            <p:cNvSpPr/>
            <p:nvPr/>
          </p:nvSpPr>
          <p:spPr>
            <a:xfrm>
              <a:off x="7037280" y="5427360"/>
              <a:ext cx="1100520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700" spc="-1" strike="noStrike">
                  <a:solidFill>
                    <a:srgbClr val="c00000"/>
                  </a:solidFill>
                  <a:latin typeface="IBM Plex Sans"/>
                  <a:ea typeface="IBM Plex Sans"/>
                </a:rPr>
                <a:t>Event 4</a:t>
              </a:r>
              <a:endParaRPr b="0" lang="en-US" sz="2700" spc="-1" strike="noStrike">
                <a:solidFill>
                  <a:srgbClr val="000000"/>
                </a:solidFill>
                <a:latin typeface="Arial"/>
              </a:endParaRPr>
            </a:p>
            <a:p>
              <a:pPr>
                <a:lnSpc>
                  <a:spcPct val="100000"/>
                </a:lnSpc>
              </a:pPr>
              <a:r>
                <a:rPr b="0" lang="en-US" sz="2700" spc="-1" strike="noStrike">
                  <a:solidFill>
                    <a:srgbClr val="000000"/>
                  </a:solidFill>
                  <a:latin typeface="Arial"/>
                  <a:ea typeface="DejaVu Sans"/>
                </a:rPr>
                <a:t>Sr. DevOps engineer was running 3 years old plex server with RCE.</a:t>
              </a:r>
              <a:endParaRPr b="0" lang="en-US" sz="2700" spc="-1" strike="noStrike">
                <a:solidFill>
                  <a:srgbClr val="000000"/>
                </a:solidFill>
                <a:latin typeface="Arial"/>
              </a:endParaRPr>
            </a:p>
          </p:txBody>
        </p:sp>
        <p:sp>
          <p:nvSpPr>
            <p:cNvPr id="384" name="TextBox 10"/>
            <p:cNvSpPr/>
            <p:nvPr/>
          </p:nvSpPr>
          <p:spPr>
            <a:xfrm>
              <a:off x="7094880" y="7125840"/>
              <a:ext cx="11005200" cy="1324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700" spc="-1" strike="noStrike">
                  <a:solidFill>
                    <a:srgbClr val="c00000"/>
                  </a:solidFill>
                  <a:latin typeface="IBM Plex Sans"/>
                  <a:ea typeface="IBM Plex Sans"/>
                </a:rPr>
                <a:t>Event 5</a:t>
              </a:r>
              <a:endParaRPr b="0" lang="en-US" sz="2700" spc="-1" strike="noStrike">
                <a:solidFill>
                  <a:srgbClr val="000000"/>
                </a:solidFill>
                <a:latin typeface="Arial"/>
              </a:endParaRPr>
            </a:p>
            <a:p>
              <a:pPr>
                <a:lnSpc>
                  <a:spcPct val="100000"/>
                </a:lnSpc>
              </a:pPr>
              <a:r>
                <a:rPr b="0" lang="en-US" sz="2700" spc="-1" strike="noStrike">
                  <a:solidFill>
                    <a:srgbClr val="000000"/>
                  </a:solidFill>
                  <a:latin typeface="Arial"/>
                  <a:ea typeface="DejaVu Sans"/>
                </a:rPr>
                <a:t>Using the RCE, attackers installed a keylogger, and when the engineer accessed the s3 bucket with his credentials, they stole them.</a:t>
              </a:r>
              <a:endParaRPr b="0" lang="en-US" sz="2700" spc="-1" strike="noStrike">
                <a:solidFill>
                  <a:srgbClr val="000000"/>
                </a:solidFill>
                <a:latin typeface="Arial"/>
              </a:endParaRPr>
            </a:p>
          </p:txBody>
        </p:sp>
        <p:sp>
          <p:nvSpPr>
            <p:cNvPr id="385" name="TextBox 11"/>
            <p:cNvSpPr/>
            <p:nvPr/>
          </p:nvSpPr>
          <p:spPr>
            <a:xfrm>
              <a:off x="7094880" y="8868960"/>
              <a:ext cx="11005200" cy="1324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700" spc="-1" strike="noStrike">
                  <a:solidFill>
                    <a:srgbClr val="c00000"/>
                  </a:solidFill>
                  <a:latin typeface="IBM Plex Sans"/>
                  <a:ea typeface="IBM Plex Sans"/>
                </a:rPr>
                <a:t>Event 6</a:t>
              </a:r>
              <a:endParaRPr b="0" lang="en-US" sz="2700" spc="-1" strike="noStrike">
                <a:solidFill>
                  <a:srgbClr val="000000"/>
                </a:solidFill>
                <a:latin typeface="Arial"/>
              </a:endParaRPr>
            </a:p>
            <a:p>
              <a:pPr>
                <a:lnSpc>
                  <a:spcPct val="100000"/>
                </a:lnSpc>
              </a:pPr>
              <a:r>
                <a:rPr b="0" lang="en-US" sz="2700" spc="-1" strike="noStrike">
                  <a:solidFill>
                    <a:srgbClr val="000000"/>
                  </a:solidFill>
                  <a:latin typeface="Arial"/>
                  <a:ea typeface="DejaVu Sans"/>
                </a:rPr>
                <a:t>Now, they had access to both development and production environment and all the in their hand to streal whatever they want.</a:t>
              </a:r>
              <a:endParaRPr b="0" lang="en-US" sz="27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title"/>
          </p:nvPr>
        </p:nvSpPr>
        <p:spPr>
          <a:xfrm>
            <a:off x="0" y="0"/>
            <a:ext cx="18285840" cy="2837880"/>
          </a:xfrm>
          <a:prstGeom prst="rect">
            <a:avLst/>
          </a:prstGeom>
          <a:noFill/>
          <a:ln w="0">
            <a:noFill/>
          </a:ln>
        </p:spPr>
        <p:txBody>
          <a:bodyPr lIns="182880" rIns="228600" tIns="164520" bIns="228600" anchor="t">
            <a:normAutofit/>
          </a:bodyPr>
          <a:p>
            <a:pPr indent="0">
              <a:lnSpc>
                <a:spcPct val="90000"/>
              </a:lnSpc>
              <a:buNone/>
              <a:tabLst>
                <a:tab algn="l" pos="0"/>
              </a:tabLst>
            </a:pPr>
            <a:r>
              <a:rPr b="0" lang="en-US" sz="4800" spc="-1" strike="noStrike">
                <a:solidFill>
                  <a:srgbClr val="ffffff"/>
                </a:solidFill>
                <a:latin typeface="IBM Plex Sans"/>
                <a:ea typeface="IBM Plex Sans"/>
              </a:rPr>
              <a:t>Vulnera</a:t>
            </a:r>
            <a:r>
              <a:rPr b="0" lang="en-US" sz="4800" spc="-1" strike="noStrike">
                <a:solidFill>
                  <a:srgbClr val="ffffff"/>
                </a:solidFill>
                <a:latin typeface="IBM Plex Sans"/>
                <a:ea typeface="IBM Plex Sans"/>
              </a:rPr>
              <a:t>bilities</a:t>
            </a:r>
            <a:endParaRPr b="0" lang="en-US" sz="4800" spc="-1" strike="noStrike">
              <a:solidFill>
                <a:srgbClr val="ffffff"/>
              </a:solidFill>
              <a:latin typeface="Arial"/>
            </a:endParaRPr>
          </a:p>
        </p:txBody>
      </p:sp>
      <p:sp>
        <p:nvSpPr>
          <p:cNvPr id="387" name="PlaceHolder 2"/>
          <p:cNvSpPr>
            <a:spLocks noGrp="1"/>
          </p:cNvSpPr>
          <p:nvPr>
            <p:ph/>
          </p:nvPr>
        </p:nvSpPr>
        <p:spPr>
          <a:xfrm>
            <a:off x="0" y="3034080"/>
            <a:ext cx="4569840" cy="7250760"/>
          </a:xfrm>
          <a:prstGeom prst="rect">
            <a:avLst/>
          </a:prstGeom>
          <a:solidFill>
            <a:schemeClr val="accent1">
              <a:lumMod val="75000"/>
            </a:schemeClr>
          </a:solidFill>
          <a:ln w="0">
            <a:noFill/>
          </a:ln>
        </p:spPr>
        <p:txBody>
          <a:bodyPr lIns="219600" rIns="228600" tIns="201240" bIns="228600" anchor="t">
            <a:noAutofit/>
          </a:bodyPr>
          <a:p>
            <a:pPr indent="0">
              <a:lnSpc>
                <a:spcPct val="100000"/>
              </a:lnSpc>
              <a:spcBef>
                <a:spcPts val="2200"/>
              </a:spcBef>
              <a:buNone/>
              <a:tabLst>
                <a:tab algn="l" pos="0"/>
              </a:tabLst>
            </a:pPr>
            <a:r>
              <a:rPr b="1" lang="en-US" sz="3200" spc="-1" strike="noStrike">
                <a:solidFill>
                  <a:srgbClr val="ffffff"/>
                </a:solidFill>
                <a:latin typeface="IBM Plex Sans"/>
                <a:ea typeface="IBM Plex Sans"/>
              </a:rPr>
              <a:t>Stolen Credentials</a:t>
            </a:r>
            <a:endParaRPr b="0" lang="en-US" sz="3200" spc="-1" strike="noStrike">
              <a:solidFill>
                <a:srgbClr val="000000"/>
              </a:solidFill>
              <a:latin typeface="Arial"/>
            </a:endParaRPr>
          </a:p>
        </p:txBody>
      </p:sp>
      <p:sp>
        <p:nvSpPr>
          <p:cNvPr id="388" name="PlaceHolder 3"/>
          <p:cNvSpPr>
            <a:spLocks noGrp="1"/>
          </p:cNvSpPr>
          <p:nvPr>
            <p:ph/>
          </p:nvPr>
        </p:nvSpPr>
        <p:spPr>
          <a:xfrm>
            <a:off x="13716000" y="3034080"/>
            <a:ext cx="4569840" cy="7250760"/>
          </a:xfrm>
          <a:prstGeom prst="rect">
            <a:avLst/>
          </a:prstGeom>
          <a:solidFill>
            <a:srgbClr val="a56eff"/>
          </a:solidFill>
          <a:ln w="0">
            <a:noFill/>
          </a:ln>
        </p:spPr>
        <p:txBody>
          <a:bodyPr lIns="219600" rIns="228600" tIns="201240" bIns="228600" anchor="t">
            <a:noAutofit/>
          </a:bodyPr>
          <a:p>
            <a:pPr indent="0">
              <a:lnSpc>
                <a:spcPct val="100000"/>
              </a:lnSpc>
              <a:spcBef>
                <a:spcPts val="2200"/>
              </a:spcBef>
              <a:buNone/>
              <a:tabLst>
                <a:tab algn="l" pos="0"/>
              </a:tabLst>
            </a:pPr>
            <a:r>
              <a:rPr b="1" lang="en-US" sz="3600" spc="-1" strike="noStrike">
                <a:solidFill>
                  <a:srgbClr val="ffffff"/>
                </a:solidFill>
                <a:latin typeface="IBM Plex Sans"/>
                <a:ea typeface="IBM Plex Sans"/>
              </a:rPr>
              <a:t>Lack of Network/Device Segregation</a:t>
            </a:r>
            <a:endParaRPr b="0" lang="en-US" sz="3600" spc="-1" strike="noStrike">
              <a:solidFill>
                <a:srgbClr val="000000"/>
              </a:solidFill>
              <a:latin typeface="Arial"/>
            </a:endParaRPr>
          </a:p>
          <a:p>
            <a:pPr indent="0">
              <a:lnSpc>
                <a:spcPct val="100000"/>
              </a:lnSpc>
              <a:spcBef>
                <a:spcPts val="2200"/>
              </a:spcBef>
              <a:buNone/>
              <a:tabLst>
                <a:tab algn="l" pos="0"/>
              </a:tabLst>
            </a:pPr>
            <a:endParaRPr b="0" lang="en-US" sz="3200" spc="-1" strike="noStrike">
              <a:solidFill>
                <a:srgbClr val="000000"/>
              </a:solidFill>
              <a:latin typeface="Arial"/>
            </a:endParaRPr>
          </a:p>
        </p:txBody>
      </p:sp>
      <p:sp>
        <p:nvSpPr>
          <p:cNvPr id="389" name="PlaceHolder 4"/>
          <p:cNvSpPr>
            <a:spLocks noGrp="1"/>
          </p:cNvSpPr>
          <p:nvPr>
            <p:ph/>
          </p:nvPr>
        </p:nvSpPr>
        <p:spPr>
          <a:xfrm>
            <a:off x="4572000" y="3034080"/>
            <a:ext cx="4569840" cy="7250760"/>
          </a:xfrm>
          <a:prstGeom prst="rect">
            <a:avLst/>
          </a:prstGeom>
          <a:solidFill>
            <a:srgbClr val="6929c4"/>
          </a:solidFill>
          <a:ln w="0">
            <a:noFill/>
          </a:ln>
        </p:spPr>
        <p:txBody>
          <a:bodyPr lIns="219600" rIns="228600" tIns="201240" bIns="228600" anchor="t">
            <a:noAutofit/>
          </a:bodyPr>
          <a:p>
            <a:pPr indent="0">
              <a:lnSpc>
                <a:spcPct val="100000"/>
              </a:lnSpc>
              <a:spcBef>
                <a:spcPts val="2200"/>
              </a:spcBef>
              <a:buNone/>
              <a:tabLst>
                <a:tab algn="l" pos="0"/>
              </a:tabLst>
            </a:pPr>
            <a:r>
              <a:rPr b="1" lang="en-US" sz="3600" spc="-1" strike="noStrike">
                <a:solidFill>
                  <a:srgbClr val="ffffff"/>
                </a:solidFill>
                <a:latin typeface="IBM Plex Sans"/>
                <a:ea typeface="IBM Plex Sans"/>
              </a:rPr>
              <a:t>3</a:t>
            </a:r>
            <a:r>
              <a:rPr b="1" lang="en-US" sz="3600" spc="-1" strike="noStrike" baseline="33000">
                <a:solidFill>
                  <a:srgbClr val="ffffff"/>
                </a:solidFill>
                <a:latin typeface="IBM Plex Sans"/>
                <a:ea typeface="IBM Plex Sans"/>
              </a:rPr>
              <a:t>rd</a:t>
            </a:r>
            <a:r>
              <a:rPr b="1" lang="en-US" sz="3600" spc="-1" strike="noStrike">
                <a:solidFill>
                  <a:srgbClr val="ffffff"/>
                </a:solidFill>
                <a:latin typeface="IBM Plex Sans"/>
                <a:ea typeface="IBM Plex Sans"/>
              </a:rPr>
              <a:t> Party Software</a:t>
            </a:r>
            <a:endParaRPr b="0" lang="en-US" sz="3600" spc="-1" strike="noStrike">
              <a:solidFill>
                <a:srgbClr val="000000"/>
              </a:solidFill>
              <a:latin typeface="Arial"/>
            </a:endParaRPr>
          </a:p>
        </p:txBody>
      </p:sp>
      <p:sp>
        <p:nvSpPr>
          <p:cNvPr id="390" name="PlaceHolder 5"/>
          <p:cNvSpPr>
            <a:spLocks noGrp="1"/>
          </p:cNvSpPr>
          <p:nvPr>
            <p:ph/>
          </p:nvPr>
        </p:nvSpPr>
        <p:spPr>
          <a:xfrm>
            <a:off x="9144000" y="3034080"/>
            <a:ext cx="4569840" cy="7250760"/>
          </a:xfrm>
          <a:prstGeom prst="rect">
            <a:avLst/>
          </a:prstGeom>
          <a:solidFill>
            <a:schemeClr val="accent2">
              <a:lumMod val="60000"/>
              <a:lumOff val="40000"/>
            </a:schemeClr>
          </a:solidFill>
          <a:ln w="0">
            <a:noFill/>
          </a:ln>
        </p:spPr>
        <p:txBody>
          <a:bodyPr lIns="219600" rIns="228600" tIns="201240" bIns="228600" anchor="t">
            <a:noAutofit/>
          </a:bodyPr>
          <a:p>
            <a:pPr indent="0">
              <a:lnSpc>
                <a:spcPct val="100000"/>
              </a:lnSpc>
              <a:spcBef>
                <a:spcPts val="2200"/>
              </a:spcBef>
              <a:buNone/>
              <a:tabLst>
                <a:tab algn="l" pos="0"/>
              </a:tabLst>
            </a:pPr>
            <a:r>
              <a:rPr b="1" lang="en-US" sz="3600" spc="-1" strike="noStrike">
                <a:solidFill>
                  <a:srgbClr val="ffffff"/>
                </a:solidFill>
                <a:latin typeface="IBM Plex Sans"/>
                <a:ea typeface="IBM Plex Sans"/>
              </a:rPr>
              <a:t>2FA Fatigue</a:t>
            </a:r>
            <a:endParaRPr b="0" lang="en-US" sz="3600" spc="-1" strike="noStrike">
              <a:solidFill>
                <a:srgbClr val="000000"/>
              </a:solidFill>
              <a:latin typeface="Arial"/>
            </a:endParaRPr>
          </a:p>
        </p:txBody>
      </p:sp>
      <p:sp>
        <p:nvSpPr>
          <p:cNvPr id="391" name="TextBox 2"/>
          <p:cNvSpPr/>
          <p:nvPr/>
        </p:nvSpPr>
        <p:spPr>
          <a:xfrm>
            <a:off x="195840" y="940320"/>
            <a:ext cx="17894520" cy="1475280"/>
          </a:xfrm>
          <a:prstGeom prst="rect">
            <a:avLst/>
          </a:prstGeom>
          <a:noFill/>
          <a:ln w="0">
            <a:solidFill>
              <a:srgbClr val="0070c0"/>
            </a:solid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ffffff"/>
              </a:solidFill>
              <a:latin typeface="Arial"/>
              <a:ea typeface="DejaVu Sans"/>
            </a:endParaRPr>
          </a:p>
        </p:txBody>
      </p:sp>
      <p:sp>
        <p:nvSpPr>
          <p:cNvPr id="392" name="TextBox 3"/>
          <p:cNvSpPr/>
          <p:nvPr/>
        </p:nvSpPr>
        <p:spPr>
          <a:xfrm>
            <a:off x="98640" y="3947400"/>
            <a:ext cx="4291200" cy="2039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ffffff"/>
                </a:solidFill>
                <a:latin typeface="IBM Plex Sans"/>
                <a:ea typeface="IBM Plex Sans"/>
              </a:rPr>
              <a:t>Stolen credentials from old breach were the entry point for this attack.</a:t>
            </a:r>
            <a:endParaRPr b="0" lang="en-US" sz="3200" spc="-1" strike="noStrike">
              <a:solidFill>
                <a:srgbClr val="ffffff"/>
              </a:solidFill>
              <a:latin typeface="Arial"/>
            </a:endParaRPr>
          </a:p>
        </p:txBody>
      </p:sp>
      <p:sp>
        <p:nvSpPr>
          <p:cNvPr id="393" name="TextBox 4"/>
          <p:cNvSpPr/>
          <p:nvPr/>
        </p:nvSpPr>
        <p:spPr>
          <a:xfrm>
            <a:off x="4698000" y="3984480"/>
            <a:ext cx="4291200" cy="5451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ffffff"/>
                </a:solidFill>
                <a:latin typeface="IBM Plex Sans"/>
                <a:ea typeface="IBM Plex Sans"/>
              </a:rPr>
              <a:t>The vulnerability in the old version of the plex server was exploited. It was an Remote Code Exploitation (RCE), which allowed attacker to upload/execute any script on the victim device.</a:t>
            </a:r>
            <a:endParaRPr b="0" lang="en-US" sz="3200" spc="-1" strike="noStrike">
              <a:solidFill>
                <a:srgbClr val="ffffff"/>
              </a:solidFill>
              <a:latin typeface="Arial"/>
            </a:endParaRPr>
          </a:p>
        </p:txBody>
      </p:sp>
      <p:sp>
        <p:nvSpPr>
          <p:cNvPr id="394" name="TextBox 5"/>
          <p:cNvSpPr/>
          <p:nvPr/>
        </p:nvSpPr>
        <p:spPr>
          <a:xfrm>
            <a:off x="9297000" y="4021200"/>
            <a:ext cx="4291200" cy="4476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ffffff"/>
                </a:solidFill>
                <a:latin typeface="IBM Plex Sans"/>
                <a:ea typeface="IBM Plex Sans"/>
              </a:rPr>
              <a:t>When the first event happened, it was the 2FA fatigure the led the attackers in. The software engineer was bombareded with the 2FA request, and eventually he accepted it.</a:t>
            </a:r>
            <a:endParaRPr b="0" lang="en-US" sz="3200" spc="-1" strike="noStrike">
              <a:solidFill>
                <a:srgbClr val="ffffff"/>
              </a:solidFill>
              <a:latin typeface="Arial"/>
            </a:endParaRPr>
          </a:p>
        </p:txBody>
      </p:sp>
      <p:sp>
        <p:nvSpPr>
          <p:cNvPr id="395" name="TextBox 6"/>
          <p:cNvSpPr/>
          <p:nvPr/>
        </p:nvSpPr>
        <p:spPr>
          <a:xfrm>
            <a:off x="13944600" y="5029200"/>
            <a:ext cx="4291200" cy="3989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ffffff"/>
                </a:solidFill>
                <a:latin typeface="IBM Plex Sans"/>
                <a:ea typeface="IBM Plex Sans"/>
              </a:rPr>
              <a:t>The home computer was used to access the company resouces, which had RCE in the 3</a:t>
            </a:r>
            <a:r>
              <a:rPr b="0" lang="en-US" sz="3200" spc="-1" strike="noStrike" baseline="33000">
                <a:solidFill>
                  <a:srgbClr val="ffffff"/>
                </a:solidFill>
                <a:latin typeface="IBM Plex Sans"/>
                <a:ea typeface="IBM Plex Sans"/>
              </a:rPr>
              <a:t>rd</a:t>
            </a:r>
            <a:r>
              <a:rPr b="0" lang="en-US" sz="3200" spc="-1" strike="noStrike">
                <a:solidFill>
                  <a:srgbClr val="ffffff"/>
                </a:solidFill>
                <a:latin typeface="IBM Plex Sans"/>
                <a:ea typeface="IBM Plex Sans"/>
              </a:rPr>
              <a:t> party software that led to the stolen customer data.</a:t>
            </a:r>
            <a:endParaRPr b="0" lang="en-US" sz="3200" spc="-1" strike="noStrike">
              <a:solidFill>
                <a:srgbClr val="ffffff"/>
              </a:solidFill>
              <a:latin typeface="Arial"/>
            </a:endParaRPr>
          </a:p>
        </p:txBody>
      </p:sp>
      <p:sp>
        <p:nvSpPr>
          <p:cNvPr id="396" name=""/>
          <p:cNvSpPr/>
          <p:nvPr/>
        </p:nvSpPr>
        <p:spPr>
          <a:xfrm>
            <a:off x="196200" y="940680"/>
            <a:ext cx="17895960" cy="1492200"/>
          </a:xfrm>
          <a:prstGeom prst="rect">
            <a:avLst/>
          </a:prstGeom>
          <a:noFill/>
          <a:ln w="9360">
            <a:solidFill>
              <a:srgbClr val="006fc0"/>
            </a:solidFill>
            <a:round/>
          </a:ln>
        </p:spPr>
        <p:style>
          <a:lnRef idx="0"/>
          <a:fillRef idx="0"/>
          <a:effectRef idx="0"/>
          <a:fontRef idx="minor"/>
        </p:style>
        <p:txBody>
          <a:bodyPr lIns="94680" rIns="94680" tIns="49680" bIns="49680" anchor="t">
            <a:noAutofit/>
          </a:bodyPr>
          <a:p>
            <a:pPr>
              <a:lnSpc>
                <a:spcPct val="100000"/>
              </a:lnSpc>
            </a:pPr>
            <a:r>
              <a:rPr b="0" lang="en-US" sz="3200" spc="-1" strike="noStrike">
                <a:solidFill>
                  <a:srgbClr val="ffffff"/>
                </a:solidFill>
                <a:latin typeface="ArialMT"/>
                <a:ea typeface="ArialMT"/>
              </a:rPr>
              <a:t>Stolen credentials, 3</a:t>
            </a:r>
            <a:r>
              <a:rPr b="0" lang="en-US" sz="3200" spc="-1" strike="noStrike" baseline="33000">
                <a:solidFill>
                  <a:srgbClr val="ffffff"/>
                </a:solidFill>
                <a:latin typeface="ArialMT"/>
                <a:ea typeface="ArialMT"/>
              </a:rPr>
              <a:t>rd</a:t>
            </a:r>
            <a:r>
              <a:rPr b="0" lang="en-US" sz="3200" spc="-1" strike="noStrike">
                <a:solidFill>
                  <a:srgbClr val="ffffff"/>
                </a:solidFill>
                <a:latin typeface="ArialMT"/>
                <a:ea typeface="ArialMT"/>
              </a:rPr>
              <a:t> party software, 2FA fatigue and lack of network seggregation was the major contributors to the LastPass breach.</a:t>
            </a:r>
            <a:endParaRPr b="0" lang="en-US"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p:nvPr>
        </p:nvSpPr>
        <p:spPr>
          <a:xfrm>
            <a:off x="4780080" y="285840"/>
            <a:ext cx="6428160" cy="994680"/>
          </a:xfrm>
          <a:prstGeom prst="rect">
            <a:avLst/>
          </a:prstGeom>
          <a:noFill/>
          <a:ln w="0">
            <a:noFill/>
          </a:ln>
        </p:spPr>
        <p:txBody>
          <a:bodyPr lIns="0" rIns="0" tIns="0" bIns="0" anchor="ctr">
            <a:noAutofit/>
          </a:bodyPr>
          <a:p>
            <a:pPr indent="0">
              <a:lnSpc>
                <a:spcPct val="100000"/>
              </a:lnSpc>
              <a:spcBef>
                <a:spcPts val="2200"/>
              </a:spcBef>
              <a:buNone/>
              <a:tabLst>
                <a:tab algn="l" pos="0"/>
              </a:tabLst>
            </a:pPr>
            <a:r>
              <a:rPr b="1" lang="en-US" sz="3200" spc="-1" strike="noStrike">
                <a:solidFill>
                  <a:srgbClr val="ffffff"/>
                </a:solidFill>
                <a:latin typeface="IBM Plex Sans SemiBold"/>
                <a:ea typeface="IBM Plex Sans"/>
              </a:rPr>
              <a:t>Costs</a:t>
            </a:r>
            <a:endParaRPr b="0" lang="en-US" sz="3200" spc="-1" strike="noStrike">
              <a:solidFill>
                <a:srgbClr val="ffffff"/>
              </a:solidFill>
              <a:latin typeface="Arial"/>
            </a:endParaRPr>
          </a:p>
        </p:txBody>
      </p:sp>
      <p:sp>
        <p:nvSpPr>
          <p:cNvPr id="398" name="PlaceHolder 2"/>
          <p:cNvSpPr>
            <a:spLocks noGrp="1"/>
          </p:cNvSpPr>
          <p:nvPr>
            <p:ph/>
          </p:nvPr>
        </p:nvSpPr>
        <p:spPr>
          <a:xfrm>
            <a:off x="11626200" y="285840"/>
            <a:ext cx="6428160" cy="994680"/>
          </a:xfrm>
          <a:prstGeom prst="rect">
            <a:avLst/>
          </a:prstGeom>
          <a:noFill/>
          <a:ln w="0">
            <a:noFill/>
          </a:ln>
        </p:spPr>
        <p:txBody>
          <a:bodyPr lIns="0" rIns="0" tIns="0" bIns="0" anchor="ctr">
            <a:noAutofit/>
          </a:bodyPr>
          <a:p>
            <a:pPr indent="0">
              <a:lnSpc>
                <a:spcPct val="100000"/>
              </a:lnSpc>
              <a:spcBef>
                <a:spcPts val="2200"/>
              </a:spcBef>
              <a:buNone/>
              <a:tabLst>
                <a:tab algn="l" pos="0"/>
              </a:tabLst>
            </a:pPr>
            <a:r>
              <a:rPr b="1" lang="en-US" sz="3200" spc="-1" strike="noStrike">
                <a:solidFill>
                  <a:srgbClr val="ffffff"/>
                </a:solidFill>
                <a:latin typeface="IBM Plex Sans SemiBold"/>
                <a:ea typeface="IBM Plex Sans"/>
              </a:rPr>
              <a:t>Prevention</a:t>
            </a:r>
            <a:endParaRPr b="0" lang="en-US" sz="3200" spc="-1" strike="noStrike">
              <a:solidFill>
                <a:srgbClr val="ffffff"/>
              </a:solidFill>
              <a:latin typeface="Arial"/>
            </a:endParaRPr>
          </a:p>
        </p:txBody>
      </p:sp>
      <p:sp>
        <p:nvSpPr>
          <p:cNvPr id="399" name="PlaceHolder 3"/>
          <p:cNvSpPr>
            <a:spLocks noGrp="1"/>
          </p:cNvSpPr>
          <p:nvPr>
            <p:ph/>
          </p:nvPr>
        </p:nvSpPr>
        <p:spPr>
          <a:xfrm>
            <a:off x="4780080" y="1856160"/>
            <a:ext cx="6428160" cy="8142840"/>
          </a:xfrm>
          <a:prstGeom prst="rect">
            <a:avLst/>
          </a:prstGeom>
          <a:noFill/>
          <a:ln w="0">
            <a:noFill/>
          </a:ln>
        </p:spPr>
        <p:txBody>
          <a:bodyPr lIns="0" rIns="0" tIns="0" bIns="0" anchor="t">
            <a:noAutofit/>
          </a:bodyPr>
          <a:p>
            <a:pPr marL="457200" indent="-457200">
              <a:lnSpc>
                <a:spcPct val="100000"/>
              </a:lnSpc>
              <a:spcBef>
                <a:spcPts val="2200"/>
              </a:spcBef>
              <a:buClr>
                <a:srgbClr val="000000"/>
              </a:buClr>
              <a:buSzPct val="90000"/>
              <a:buFont typeface="Arial"/>
              <a:buChar char="•"/>
            </a:pPr>
            <a:r>
              <a:rPr b="0" lang="en-US" sz="2800" spc="-1" strike="noStrike">
                <a:solidFill>
                  <a:srgbClr val="ffffff"/>
                </a:solidFill>
                <a:latin typeface="IBM Plex Sans"/>
                <a:ea typeface="IBM Plex Sans"/>
              </a:rPr>
              <a:t>1. The customers database was stolen.</a:t>
            </a:r>
            <a:endParaRPr b="0" lang="en-US" sz="2800" spc="-1" strike="noStrike">
              <a:solidFill>
                <a:srgbClr val="ffffff"/>
              </a:solidFill>
              <a:latin typeface="Arial"/>
            </a:endParaRPr>
          </a:p>
          <a:p>
            <a:pPr marL="457200" indent="-457200">
              <a:lnSpc>
                <a:spcPct val="100000"/>
              </a:lnSpc>
              <a:spcBef>
                <a:spcPts val="2200"/>
              </a:spcBef>
              <a:buClr>
                <a:srgbClr val="000000"/>
              </a:buClr>
              <a:buSzPct val="90000"/>
              <a:buFont typeface="Arial"/>
              <a:buChar char="•"/>
            </a:pPr>
            <a:r>
              <a:rPr b="0" lang="en-US" sz="2800" spc="-1" strike="noStrike">
                <a:solidFill>
                  <a:srgbClr val="ffffff"/>
                </a:solidFill>
                <a:latin typeface="IBM Plex Sans"/>
                <a:ea typeface="IBM Plex Sans"/>
              </a:rPr>
              <a:t>2. The company faced a lawsuit where the plaintiff accused LastPass breach of stolen crypto assets of worth $53000.</a:t>
            </a:r>
            <a:endParaRPr b="0" lang="en-US" sz="2800" spc="-1" strike="noStrike">
              <a:solidFill>
                <a:srgbClr val="ffffff"/>
              </a:solidFill>
              <a:latin typeface="Arial"/>
            </a:endParaRPr>
          </a:p>
          <a:p>
            <a:pPr marL="457200" indent="-457200">
              <a:lnSpc>
                <a:spcPct val="100000"/>
              </a:lnSpc>
              <a:spcBef>
                <a:spcPts val="2200"/>
              </a:spcBef>
              <a:buClr>
                <a:srgbClr val="000000"/>
              </a:buClr>
              <a:buSzPct val="90000"/>
              <a:buFont typeface="Arial"/>
              <a:buChar char="•"/>
            </a:pPr>
            <a:r>
              <a:rPr b="0" lang="en-US" sz="2800" spc="-1" strike="noStrike">
                <a:solidFill>
                  <a:srgbClr val="ffffff"/>
                </a:solidFill>
                <a:latin typeface="IBM Plex Sans"/>
                <a:ea typeface="IBM Plex Sans"/>
              </a:rPr>
              <a:t>3. The customers were agry as there was no true E2EE for all the data, instead some of the important data was stored in the plaintext.</a:t>
            </a:r>
            <a:endParaRPr b="0" lang="en-US" sz="2800" spc="-1" strike="noStrike">
              <a:solidFill>
                <a:srgbClr val="ffffff"/>
              </a:solidFill>
              <a:latin typeface="Arial"/>
            </a:endParaRPr>
          </a:p>
          <a:p>
            <a:pPr marL="457200" indent="-457200">
              <a:lnSpc>
                <a:spcPct val="100000"/>
              </a:lnSpc>
              <a:spcBef>
                <a:spcPts val="2200"/>
              </a:spcBef>
              <a:buClr>
                <a:srgbClr val="000000"/>
              </a:buClr>
              <a:buSzPct val="90000"/>
              <a:buFont typeface="Arial"/>
              <a:buChar char="•"/>
            </a:pPr>
            <a:r>
              <a:rPr b="0" lang="en-US" sz="2800" spc="-1" strike="noStrike">
                <a:solidFill>
                  <a:srgbClr val="ffffff"/>
                </a:solidFill>
                <a:latin typeface="IBM Plex Sans"/>
                <a:ea typeface="IBM Plex Sans"/>
              </a:rPr>
              <a:t>4. The old lastpass customers before 2018, are at greater risk due to weak default values for the encryption. Their passwords and username are at the risk of being decrypted by the attackers.</a:t>
            </a:r>
            <a:endParaRPr b="0" lang="en-US" sz="2800" spc="-1" strike="noStrike">
              <a:solidFill>
                <a:srgbClr val="ffffff"/>
              </a:solidFill>
              <a:latin typeface="Arial"/>
            </a:endParaRPr>
          </a:p>
          <a:p>
            <a:pPr marL="457200" indent="0">
              <a:lnSpc>
                <a:spcPct val="100000"/>
              </a:lnSpc>
              <a:spcBef>
                <a:spcPts val="2200"/>
              </a:spcBef>
              <a:buNone/>
              <a:tabLst>
                <a:tab algn="l" pos="0"/>
              </a:tabLst>
            </a:pPr>
            <a:r>
              <a:rPr b="0" lang="en-US" sz="3200" spc="-1" strike="noStrike">
                <a:solidFill>
                  <a:srgbClr val="ffffff"/>
                </a:solidFill>
                <a:latin typeface="IBM Plex Sans"/>
                <a:ea typeface="IBM Plex Sans"/>
              </a:rPr>
              <a:t> </a:t>
            </a:r>
            <a:endParaRPr b="0" lang="en-US" sz="3200" spc="-1" strike="noStrike">
              <a:solidFill>
                <a:srgbClr val="ffffff"/>
              </a:solidFill>
              <a:latin typeface="Arial"/>
            </a:endParaRPr>
          </a:p>
        </p:txBody>
      </p:sp>
      <p:sp>
        <p:nvSpPr>
          <p:cNvPr id="400" name="PlaceHolder 4"/>
          <p:cNvSpPr>
            <a:spLocks noGrp="1"/>
          </p:cNvSpPr>
          <p:nvPr>
            <p:ph/>
          </p:nvPr>
        </p:nvSpPr>
        <p:spPr>
          <a:xfrm>
            <a:off x="11639520" y="1857600"/>
            <a:ext cx="6428160" cy="8161200"/>
          </a:xfrm>
          <a:prstGeom prst="rect">
            <a:avLst/>
          </a:prstGeom>
          <a:noFill/>
          <a:ln w="0">
            <a:noFill/>
          </a:ln>
        </p:spPr>
        <p:txBody>
          <a:bodyPr lIns="0" rIns="0" tIns="0" bIns="0" anchor="t">
            <a:noAutofit/>
          </a:bodyPr>
          <a:p>
            <a:pPr marL="457200" indent="-457200">
              <a:lnSpc>
                <a:spcPct val="100000"/>
              </a:lnSpc>
              <a:spcBef>
                <a:spcPts val="2200"/>
              </a:spcBef>
              <a:buClr>
                <a:srgbClr val="000000"/>
              </a:buClr>
              <a:buSzPct val="90000"/>
              <a:buFont typeface="Arial"/>
              <a:buChar char="•"/>
            </a:pPr>
            <a:r>
              <a:rPr b="0" lang="en-US" sz="3200" spc="-1" strike="noStrike">
                <a:solidFill>
                  <a:srgbClr val="ffffff"/>
                </a:solidFill>
                <a:latin typeface="IBM Plex Sans"/>
                <a:ea typeface="IBM Plex Sans"/>
              </a:rPr>
              <a:t>1. Build system, that is attack resistent to even the state level attacks.</a:t>
            </a:r>
            <a:endParaRPr b="0" lang="en-US" sz="3200" spc="-1" strike="noStrike">
              <a:solidFill>
                <a:srgbClr val="ffffff"/>
              </a:solidFill>
              <a:latin typeface="Arial"/>
            </a:endParaRPr>
          </a:p>
          <a:p>
            <a:pPr marL="457200" indent="-457200">
              <a:lnSpc>
                <a:spcPct val="100000"/>
              </a:lnSpc>
              <a:spcBef>
                <a:spcPts val="2200"/>
              </a:spcBef>
              <a:buClr>
                <a:srgbClr val="000000"/>
              </a:buClr>
              <a:buSzPct val="90000"/>
              <a:buFont typeface="Arial"/>
              <a:buChar char="•"/>
            </a:pPr>
            <a:r>
              <a:rPr b="0" lang="en-US" sz="3200" spc="-1" strike="noStrike">
                <a:solidFill>
                  <a:srgbClr val="ffffff"/>
                </a:solidFill>
                <a:latin typeface="IBM Plex Sans"/>
                <a:ea typeface="IBM Plex Sans"/>
              </a:rPr>
              <a:t>2. Use more modern hashing algorithms, lastpass used </a:t>
            </a:r>
            <a:r>
              <a:rPr b="1" lang="en-US" sz="3200" spc="-1" strike="noStrike">
                <a:solidFill>
                  <a:srgbClr val="ffffff"/>
                </a:solidFill>
                <a:latin typeface="IBM Plex Sans"/>
                <a:ea typeface="IBM Plex Sans"/>
              </a:rPr>
              <a:t>PBKDF2</a:t>
            </a:r>
            <a:r>
              <a:rPr b="0" lang="en-US" sz="3200" spc="-1" strike="noStrike">
                <a:solidFill>
                  <a:srgbClr val="ffffff"/>
                </a:solidFill>
                <a:latin typeface="IBM Plex Sans"/>
                <a:ea typeface="IBM Plex Sans"/>
              </a:rPr>
              <a:t>, which is now superseded by the state of the art algorithms like </a:t>
            </a:r>
            <a:r>
              <a:rPr b="1" lang="en-US" sz="3200" spc="-1" strike="noStrike">
                <a:solidFill>
                  <a:srgbClr val="ffffff"/>
                </a:solidFill>
                <a:latin typeface="IBM Plex Sans"/>
                <a:ea typeface="IBM Plex Sans"/>
              </a:rPr>
              <a:t>Argon2</a:t>
            </a:r>
            <a:r>
              <a:rPr b="0" lang="en-US" sz="3200" spc="-1" strike="noStrike">
                <a:solidFill>
                  <a:srgbClr val="ffffff"/>
                </a:solidFill>
                <a:latin typeface="IBM Plex Sans"/>
                <a:ea typeface="IBM Plex Sans"/>
              </a:rPr>
              <a:t> etc.</a:t>
            </a:r>
            <a:endParaRPr b="0" lang="en-US" sz="3200" spc="-1" strike="noStrike">
              <a:solidFill>
                <a:srgbClr val="ffffff"/>
              </a:solidFill>
              <a:latin typeface="Arial"/>
            </a:endParaRPr>
          </a:p>
          <a:p>
            <a:pPr marL="457200" indent="-457200">
              <a:lnSpc>
                <a:spcPct val="100000"/>
              </a:lnSpc>
              <a:spcBef>
                <a:spcPts val="2200"/>
              </a:spcBef>
              <a:buClr>
                <a:srgbClr val="000000"/>
              </a:buClr>
              <a:buSzPct val="90000"/>
              <a:buFont typeface="Arial"/>
              <a:buChar char="•"/>
            </a:pPr>
            <a:r>
              <a:rPr b="0" lang="en-US" sz="3200" spc="-1" strike="noStrike">
                <a:solidFill>
                  <a:srgbClr val="ffffff"/>
                </a:solidFill>
                <a:latin typeface="IBM Plex Sans"/>
                <a:ea typeface="IBM Plex Sans"/>
              </a:rPr>
              <a:t>3. Encrypt all data, lastpass didn’t encrypt all the data like, login urls which can leak important information.</a:t>
            </a:r>
            <a:endParaRPr b="0" lang="en-US" sz="3200" spc="-1" strike="noStrike">
              <a:solidFill>
                <a:srgbClr val="ffffff"/>
              </a:solidFill>
              <a:latin typeface="Arial"/>
            </a:endParaRPr>
          </a:p>
          <a:p>
            <a:pPr marL="457200" indent="-457200">
              <a:lnSpc>
                <a:spcPct val="100000"/>
              </a:lnSpc>
              <a:spcBef>
                <a:spcPts val="2200"/>
              </a:spcBef>
              <a:buClr>
                <a:srgbClr val="000000"/>
              </a:buClr>
              <a:buSzPct val="90000"/>
              <a:buFont typeface="Arial"/>
              <a:buChar char="•"/>
            </a:pPr>
            <a:r>
              <a:rPr b="0" lang="en-US" sz="3200" spc="-1" strike="noStrike">
                <a:solidFill>
                  <a:srgbClr val="ffffff"/>
                </a:solidFill>
                <a:latin typeface="IBM Plex Sans"/>
                <a:ea typeface="IBM Plex Sans"/>
              </a:rPr>
              <a:t>4. Segregation of network and devices to avoid 3</a:t>
            </a:r>
            <a:r>
              <a:rPr b="0" lang="en-US" sz="3200" spc="-1" strike="noStrike" baseline="33000">
                <a:solidFill>
                  <a:srgbClr val="ffffff"/>
                </a:solidFill>
                <a:latin typeface="IBM Plex Sans"/>
                <a:ea typeface="IBM Plex Sans"/>
              </a:rPr>
              <a:t>rd</a:t>
            </a:r>
            <a:r>
              <a:rPr b="0" lang="en-US" sz="3200" spc="-1" strike="noStrike">
                <a:solidFill>
                  <a:srgbClr val="ffffff"/>
                </a:solidFill>
                <a:latin typeface="IBM Plex Sans"/>
                <a:ea typeface="IBM Plex Sans"/>
              </a:rPr>
              <a:t> party software vulnerabilities.</a:t>
            </a:r>
            <a:endParaRPr b="0" lang="en-US" sz="3200" spc="-1" strike="noStrike">
              <a:solidFill>
                <a:srgbClr val="ffffff"/>
              </a:solidFill>
              <a:latin typeface="Arial"/>
            </a:endParaRPr>
          </a:p>
        </p:txBody>
      </p:sp>
      <p:sp>
        <p:nvSpPr>
          <p:cNvPr id="401" name=""/>
          <p:cNvSpPr txBox="1"/>
          <p:nvPr/>
        </p:nvSpPr>
        <p:spPr>
          <a:xfrm>
            <a:off x="228600" y="4114800"/>
            <a:ext cx="4114800" cy="1620360"/>
          </a:xfrm>
          <a:prstGeom prst="rect">
            <a:avLst/>
          </a:prstGeom>
          <a:noFill/>
          <a:ln w="0">
            <a:noFill/>
          </a:ln>
        </p:spPr>
        <p:txBody>
          <a:bodyPr lIns="90000" rIns="90000" tIns="45000" bIns="45000" anchor="t">
            <a:noAutofit/>
          </a:bodyPr>
          <a:p>
            <a:r>
              <a:rPr b="1" lang="en-US" sz="5400" spc="-1" strike="noStrike">
                <a:solidFill>
                  <a:srgbClr val="ffffff"/>
                </a:solidFill>
                <a:latin typeface="Arial"/>
              </a:rPr>
              <a:t>Cost and Prevention</a:t>
            </a:r>
            <a:endParaRPr b="1" lang="en-US" sz="5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TextBox 1">
            <a:hlinkClick r:id="rId1"/>
          </p:cNvPr>
          <p:cNvSpPr/>
          <p:nvPr/>
        </p:nvSpPr>
        <p:spPr>
          <a:xfrm>
            <a:off x="228600" y="3989160"/>
            <a:ext cx="5201280" cy="1552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endParaRPr b="0" lang="en-US" sz="1800" spc="-1" strike="noStrike">
              <a:solidFill>
                <a:srgbClr val="000000"/>
              </a:solidFill>
              <a:latin typeface="Arial"/>
            </a:endParaRPr>
          </a:p>
        </p:txBody>
      </p:sp>
      <p:sp>
        <p:nvSpPr>
          <p:cNvPr id="403" name="Title 2"/>
          <p:cNvSpPr/>
          <p:nvPr/>
        </p:nvSpPr>
        <p:spPr>
          <a:xfrm>
            <a:off x="5724720" y="340200"/>
            <a:ext cx="12223800" cy="9604080"/>
          </a:xfrm>
          <a:prstGeom prst="rect">
            <a:avLst/>
          </a:prstGeom>
          <a:noFill/>
          <a:ln w="0">
            <a:noFill/>
          </a:ln>
        </p:spPr>
        <p:style>
          <a:lnRef idx="0"/>
          <a:fillRef idx="0"/>
          <a:effectRef idx="0"/>
          <a:fontRef idx="minor"/>
        </p:style>
        <p:txBody>
          <a:bodyPr lIns="0" rIns="0" tIns="0" bIns="0" anchor="t">
            <a:noAutofit/>
          </a:bodyPr>
          <a:p>
            <a:pPr marL="216000" indent="-216000">
              <a:lnSpc>
                <a:spcPct val="90000"/>
              </a:lnSpc>
              <a:buClr>
                <a:srgbClr val="000000"/>
              </a:buClr>
              <a:buFont typeface="OpenSymbol"/>
              <a:buAutoNum type="arabicParenR"/>
            </a:pPr>
            <a:r>
              <a:rPr b="0" lang="en-US" sz="4200" spc="-1" strike="noStrike" u="sng">
                <a:solidFill>
                  <a:srgbClr val="4589ff"/>
                </a:solidFill>
                <a:uFillTx/>
                <a:latin typeface="IBM Plex Sans"/>
                <a:ea typeface="IBM Plex Sans"/>
                <a:hlinkClick r:id="rId2"/>
              </a:rPr>
              <a:t>https://blog.lastpass.com/2022/12/notice-of-recent-security-incident/</a:t>
            </a:r>
            <a:endParaRPr b="0" lang="en-US" sz="4200" spc="-1" strike="noStrike">
              <a:solidFill>
                <a:srgbClr val="000000"/>
              </a:solidFill>
              <a:latin typeface="Arial"/>
            </a:endParaRPr>
          </a:p>
          <a:p>
            <a:pPr marL="216000" indent="-216000">
              <a:lnSpc>
                <a:spcPct val="90000"/>
              </a:lnSpc>
              <a:buClr>
                <a:srgbClr val="000000"/>
              </a:buClr>
              <a:buFont typeface="OpenSymbol"/>
              <a:buAutoNum type="arabicParenR"/>
            </a:pPr>
            <a:r>
              <a:rPr b="0" lang="en-US" sz="4200" spc="-1" strike="noStrike" u="sng">
                <a:solidFill>
                  <a:srgbClr val="4589ff"/>
                </a:solidFill>
                <a:uFillTx/>
                <a:latin typeface="IBM Plex Sans"/>
                <a:ea typeface="IBM Plex Sans"/>
                <a:hlinkClick r:id="rId3"/>
              </a:rPr>
              <a:t>https://www.wired.com/story/lastpass-engineer-breach-security-roundup/</a:t>
            </a:r>
            <a:endParaRPr b="0" lang="en-US" sz="4200" spc="-1" strike="noStrike">
              <a:solidFill>
                <a:srgbClr val="000000"/>
              </a:solidFill>
              <a:latin typeface="Arial"/>
            </a:endParaRPr>
          </a:p>
          <a:p>
            <a:pPr marL="216000" indent="-216000">
              <a:lnSpc>
                <a:spcPct val="90000"/>
              </a:lnSpc>
              <a:buClr>
                <a:srgbClr val="000000"/>
              </a:buClr>
              <a:buFont typeface="OpenSymbol"/>
              <a:buAutoNum type="arabicParenR"/>
            </a:pPr>
            <a:r>
              <a:rPr b="0" lang="en-US" sz="4200" spc="-1" strike="noStrike" u="sng">
                <a:solidFill>
                  <a:srgbClr val="4589ff"/>
                </a:solidFill>
                <a:uFillTx/>
                <a:latin typeface="IBM Plex Sans"/>
                <a:ea typeface="IBM Plex Sans"/>
                <a:hlinkClick r:id="rId4"/>
              </a:rPr>
              <a:t>https://securityintelligence.com/news/lastpass-breaches-cast-doubt-on-password-manager-safety/</a:t>
            </a:r>
            <a:endParaRPr b="0" lang="en-US" sz="4200" spc="-1" strike="noStrike">
              <a:solidFill>
                <a:srgbClr val="000000"/>
              </a:solidFill>
              <a:latin typeface="Arial"/>
            </a:endParaRPr>
          </a:p>
          <a:p>
            <a:pPr marL="216000" indent="-216000">
              <a:lnSpc>
                <a:spcPct val="90000"/>
              </a:lnSpc>
              <a:buClr>
                <a:srgbClr val="000000"/>
              </a:buClr>
              <a:buFont typeface="OpenSymbol"/>
              <a:buAutoNum type="arabicParenR"/>
            </a:pPr>
            <a:r>
              <a:rPr b="0" lang="en-US" sz="4200" spc="-1" strike="noStrike" u="sng">
                <a:solidFill>
                  <a:srgbClr val="4589ff"/>
                </a:solidFill>
                <a:uFillTx/>
                <a:latin typeface="IBM Plex Sans"/>
                <a:ea typeface="IBM Plex Sans"/>
                <a:hlinkClick r:id="rId5"/>
              </a:rPr>
              <a:t>https://proton.me/blog/lessons-from-lastpass</a:t>
            </a:r>
            <a:endParaRPr b="0" lang="en-US" sz="4200" spc="-1" strike="noStrike">
              <a:solidFill>
                <a:srgbClr val="000000"/>
              </a:solidFill>
              <a:latin typeface="Arial"/>
            </a:endParaRPr>
          </a:p>
          <a:p>
            <a:pPr marL="216000" indent="-216000">
              <a:lnSpc>
                <a:spcPct val="90000"/>
              </a:lnSpc>
              <a:buClr>
                <a:srgbClr val="000000"/>
              </a:buClr>
              <a:buFont typeface="OpenSymbol"/>
              <a:buAutoNum type="arabicParenR"/>
            </a:pPr>
            <a:r>
              <a:rPr b="0" lang="en-US" sz="4200" spc="-1" strike="noStrike" u="sng">
                <a:solidFill>
                  <a:srgbClr val="4589ff"/>
                </a:solidFill>
                <a:uFillTx/>
                <a:latin typeface="IBM Plex Sans"/>
                <a:ea typeface="IBM Plex Sans"/>
                <a:hlinkClick r:id="rId6"/>
              </a:rPr>
              <a:t>https://arstechnica.com/information-technology/2023/02/lastpass-hackers-infected-employees-home-computer-and-stole-corporate-vault/</a:t>
            </a:r>
            <a:endParaRPr b="0" lang="en-US" sz="4200" spc="-1" strike="noStrike">
              <a:solidFill>
                <a:srgbClr val="000000"/>
              </a:solidFill>
              <a:latin typeface="Arial"/>
            </a:endParaRPr>
          </a:p>
          <a:p>
            <a:pPr marL="216000" indent="-216000">
              <a:lnSpc>
                <a:spcPct val="90000"/>
              </a:lnSpc>
              <a:buClr>
                <a:srgbClr val="000000"/>
              </a:buClr>
              <a:buFont typeface="OpenSymbol"/>
              <a:buAutoNum type="arabicParenR"/>
            </a:pPr>
            <a:r>
              <a:rPr b="0" lang="en-US" sz="4200" spc="-1" strike="noStrike" u="sng">
                <a:solidFill>
                  <a:srgbClr val="4589ff"/>
                </a:solidFill>
                <a:uFillTx/>
                <a:latin typeface="IBM Plex Sans"/>
                <a:ea typeface="IBM Plex Sans"/>
                <a:hlinkClick r:id="rId7"/>
              </a:rPr>
              <a:t>https://www.pcmag.com/news/lastpass-faces-class-action-lawsuit-over-password-vault-breach</a:t>
            </a:r>
            <a:endParaRPr b="0" lang="en-US" sz="4200" spc="-1" strike="noStrike">
              <a:solidFill>
                <a:srgbClr val="000000"/>
              </a:solidFill>
              <a:latin typeface="Arial"/>
            </a:endParaRPr>
          </a:p>
          <a:p>
            <a:pPr marL="216000" indent="-216000">
              <a:lnSpc>
                <a:spcPct val="90000"/>
              </a:lnSpc>
              <a:buClr>
                <a:srgbClr val="000000"/>
              </a:buClr>
              <a:buFont typeface="OpenSymbol"/>
              <a:buAutoNum type="arabicParenR"/>
            </a:pPr>
            <a:r>
              <a:rPr b="0" lang="en-US" sz="4200" spc="-1" strike="noStrike" u="sng">
                <a:solidFill>
                  <a:srgbClr val="4589ff"/>
                </a:solidFill>
                <a:uFillTx/>
                <a:latin typeface="IBM Plex Sans"/>
                <a:ea typeface="IBM Plex Sans"/>
                <a:hlinkClick r:id="rId8"/>
              </a:rPr>
              <a:t>https://securityintelligence.com/articles/whats-going-on-with-lastpass-and-is-it-safe-to-use/</a:t>
            </a:r>
            <a:endParaRPr b="0" lang="en-US" sz="4200" spc="-1" strike="noStrike">
              <a:solidFill>
                <a:srgbClr val="000000"/>
              </a:solidFill>
              <a:latin typeface="Arial"/>
            </a:endParaRPr>
          </a:p>
        </p:txBody>
      </p:sp>
      <p:sp>
        <p:nvSpPr>
          <p:cNvPr id="404" name=""/>
          <p:cNvSpPr txBox="1"/>
          <p:nvPr/>
        </p:nvSpPr>
        <p:spPr>
          <a:xfrm>
            <a:off x="228600" y="4114800"/>
            <a:ext cx="5029200" cy="1452960"/>
          </a:xfrm>
          <a:prstGeom prst="rect">
            <a:avLst/>
          </a:prstGeom>
          <a:noFill/>
          <a:ln w="0">
            <a:noFill/>
          </a:ln>
        </p:spPr>
        <p:txBody>
          <a:bodyPr lIns="90000" rIns="90000" tIns="45000" bIns="45000" anchor="t">
            <a:noAutofit/>
          </a:bodyPr>
          <a:p>
            <a:r>
              <a:rPr b="1" lang="en-US" sz="9600" spc="-1" strike="noStrike">
                <a:solidFill>
                  <a:srgbClr val="eeeeee"/>
                </a:solidFill>
                <a:latin typeface="Arial"/>
              </a:rPr>
              <a:t>Sources</a:t>
            </a:r>
            <a:endParaRPr b="1" lang="en-US" sz="9600" spc="-1" strike="noStrike">
              <a:solidFill>
                <a:srgbClr val="eeeeee"/>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IBM 2020 Master template (black background)</Template>
  <TotalTime>338</TotalTime>
  <Application>LibreOffice/7.5.2.2$Linux_X86_64 LibreOffice_project/50$Build-2</Application>
  <AppVersion>15.0000</AppVersion>
  <Words>397</Words>
  <Paragraphs>64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2023-03-29T14:48:07Z</dcterms:created>
  <dc:creator>Terri Puckett</dc:creator>
  <dc:description/>
  <dc:language>en-US</dc:language>
  <cp:lastModifiedBy/>
  <dcterms:modified xsi:type="dcterms:W3CDTF">2023-05-07T11:09:27Z</dcterms:modified>
  <cp:revision>20</cp:revision>
  <dc:subject/>
  <dc:title>Template Instructions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Custom</vt:lpwstr>
  </property>
  <property fmtid="{D5CDD505-2E9C-101B-9397-08002B2CF9AE}" pid="4" name="Slides">
    <vt:i4>7</vt:i4>
  </property>
</Properties>
</file>