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zhillang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zhil-Language-Foundation/open-tami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oundation/open-tami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amilpesu.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&#2991;&#3009;&#2985;&#3007;&#2965;&#3019;&#2975;&#3021;" TargetMode="External"/><Relationship Id="rId3" Type="http://schemas.openxmlformats.org/officeDocument/2006/relationships/hyperlink" Target="http://tamilpesu.us/number" TargetMode="External"/><Relationship Id="rId7" Type="http://schemas.openxmlformats.org/officeDocument/2006/relationships/hyperlink" Target="http://tamilpesu.us/tsci" TargetMode="External"/><Relationship Id="rId2" Type="http://schemas.openxmlformats.org/officeDocument/2006/relationships/hyperlink" Target="http://tamilpesu.us/xwo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amilpesu.us/spell" TargetMode="External"/><Relationship Id="rId5" Type="http://schemas.openxmlformats.org/officeDocument/2006/relationships/hyperlink" Target="http://tamilpesu.us/translite" TargetMode="External"/><Relationship Id="rId10" Type="http://schemas.openxmlformats.org/officeDocument/2006/relationships/hyperlink" Target="http://tamilpesu.us/anagram" TargetMode="External"/><Relationship Id="rId4" Type="http://schemas.openxmlformats.org/officeDocument/2006/relationships/hyperlink" Target="http://tamilpesu.us/sandhi-check" TargetMode="External"/><Relationship Id="rId9" Type="http://schemas.openxmlformats.org/officeDocument/2006/relationships/hyperlink" Target="http://&#2965;&#3007;&#2992;&#3006;&#2990;&#3021;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>
                <a:cs typeface="Calibri Light"/>
              </a:rPr>
              <a:t>Growth and Evolution of Open-Tamil</a:t>
            </a:r>
            <a:endParaRPr lang="en-US" dirty="0"/>
          </a:p>
          <a:p>
            <a:endParaRPr lang="en-GB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" dirty="0">
                <a:cs typeface="Calibri"/>
              </a:rPr>
              <a:t>Syed </a:t>
            </a:r>
            <a:r>
              <a:rPr lang="en" dirty="0" err="1">
                <a:cs typeface="Calibri"/>
              </a:rPr>
              <a:t>Abuthahir</a:t>
            </a:r>
            <a:r>
              <a:rPr lang="en" dirty="0">
                <a:cs typeface="Calibri"/>
              </a:rPr>
              <a:t> M, T. </a:t>
            </a:r>
            <a:r>
              <a:rPr lang="en" dirty="0" err="1">
                <a:cs typeface="Calibri"/>
              </a:rPr>
              <a:t>Arulalan</a:t>
            </a:r>
            <a:r>
              <a:rPr lang="en" dirty="0">
                <a:cs typeface="Calibri"/>
              </a:rPr>
              <a:t>, </a:t>
            </a:r>
            <a:r>
              <a:rPr lang="en" dirty="0" err="1">
                <a:cs typeface="Calibri"/>
              </a:rPr>
              <a:t>Sathia</a:t>
            </a:r>
            <a:r>
              <a:rPr lang="en" dirty="0">
                <a:cs typeface="Calibri"/>
              </a:rPr>
              <a:t> Narayanan, </a:t>
            </a:r>
            <a:r>
              <a:rPr lang="en" dirty="0" err="1">
                <a:solidFill>
                  <a:srgbClr val="333333"/>
                </a:solidFill>
                <a:cs typeface="Calibri"/>
              </a:rPr>
              <a:t>Surendhar</a:t>
            </a:r>
            <a:r>
              <a:rPr lang="en" dirty="0">
                <a:solidFill>
                  <a:srgbClr val="333333"/>
                </a:solidFill>
                <a:cs typeface="Calibri"/>
              </a:rPr>
              <a:t> Ravichandran, </a:t>
            </a:r>
            <a:endParaRPr lang="en-US"/>
          </a:p>
          <a:p>
            <a:r>
              <a:rPr lang="en" dirty="0">
                <a:cs typeface="Calibri"/>
              </a:rPr>
              <a:t>A. </a:t>
            </a:r>
            <a:r>
              <a:rPr lang="en" dirty="0" err="1">
                <a:cs typeface="Calibri"/>
              </a:rPr>
              <a:t>Arunram</a:t>
            </a:r>
            <a:r>
              <a:rPr lang="en" dirty="0">
                <a:cs typeface="Calibri"/>
              </a:rPr>
              <a:t>, T. </a:t>
            </a:r>
            <a:r>
              <a:rPr lang="en" dirty="0" err="1">
                <a:cs typeface="Calibri"/>
              </a:rPr>
              <a:t>Shrinivasan</a:t>
            </a:r>
            <a:r>
              <a:rPr lang="en" dirty="0">
                <a:cs typeface="Calibri"/>
              </a:rPr>
              <a:t> and </a:t>
            </a:r>
            <a:r>
              <a:rPr lang="en" dirty="0" err="1">
                <a:cs typeface="Calibri"/>
              </a:rPr>
              <a:t>Muthiah</a:t>
            </a:r>
            <a:r>
              <a:rPr lang="en" dirty="0">
                <a:cs typeface="Calibri"/>
              </a:rPr>
              <a:t> Annamalai</a:t>
            </a:r>
            <a:endParaRPr lang="en-GB" dirty="0">
              <a:cs typeface="Calibri"/>
            </a:endParaRPr>
          </a:p>
          <a:p>
            <a:r>
              <a:rPr lang="en" u="sng" dirty="0">
                <a:solidFill>
                  <a:srgbClr val="1155CC"/>
                </a:solidFill>
                <a:cs typeface="Calibri"/>
                <a:hlinkClick r:id="rId2"/>
              </a:rPr>
              <a:t>ezhillang@gmail.com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3AF9-1DCE-45D3-BAB3-C92EA024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cs typeface="Calibri Light"/>
              </a:rPr>
              <a:t>Multiplication Table Generator</a:t>
            </a:r>
            <a:endParaRPr lang="en-US" i="1" dirty="0"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B14F73-8EEC-4F11-93CE-78D3867EA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196" y="1825625"/>
            <a:ext cx="8808901" cy="47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7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CB01-F104-4251-8F15-196A679C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cs typeface="Calibri Light"/>
              </a:rPr>
              <a:t>Word Search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316FA6-7BC8-482E-A5E9-C18F76974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1" y="1685254"/>
            <a:ext cx="5492262" cy="469069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41162D-1899-4F11-A8F5-A59601E2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70" y="1687558"/>
            <a:ext cx="6353906" cy="46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3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04C-0E57-47DF-9645-99B95D04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i="1"/>
              <a:t>Online Encoding convertor</a:t>
            </a:r>
            <a:endParaRPr lang="en-US" i="1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0568FB-FCA9-4708-82A8-411C923FD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69" y="1145686"/>
            <a:ext cx="11340522" cy="46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23FA-9058-44F6-A061-F549F1F6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cs typeface="Calibri Light"/>
              </a:rPr>
              <a:t>Json Api service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527F0A-8AE9-49D2-9DF4-B9ABDAE18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93" y="1691482"/>
            <a:ext cx="9853244" cy="476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7936-DA94-498E-8961-914E5EBC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cs typeface="Calibri Light"/>
              </a:rPr>
              <a:t>Commad Line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67B9-C793-4DD9-B84D-A6B2D1AC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">
                <a:cs typeface="Calibri"/>
              </a:rPr>
              <a:t>Few user commands are provided in latest release of Open-Tamil project for using library functions as command line tools</a:t>
            </a:r>
            <a:endParaRPr lang="en-US">
              <a:cs typeface="Calibri"/>
            </a:endParaRPr>
          </a:p>
          <a:p>
            <a:endParaRPr lang="en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" dirty="0">
                <a:solidFill>
                  <a:srgbClr val="656E7F"/>
                </a:solidFill>
                <a:latin typeface="Courier New"/>
                <a:cs typeface="Courier New"/>
              </a:rPr>
              <a:t>   1. </a:t>
            </a:r>
            <a:r>
              <a:rPr lang="en" b="1" dirty="0">
                <a:solidFill>
                  <a:srgbClr val="656E7F"/>
                </a:solidFill>
                <a:latin typeface="Courier New"/>
                <a:cs typeface="Courier New"/>
              </a:rPr>
              <a:t>tamilphonetic</a:t>
            </a:r>
            <a:r>
              <a:rPr lang="en" dirty="0">
                <a:solidFill>
                  <a:srgbClr val="656E7F"/>
                </a:solidFill>
                <a:latin typeface="Courier New"/>
                <a:cs typeface="Courier New"/>
              </a:rPr>
              <a:t> </a:t>
            </a:r>
            <a:endParaRPr lang="en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" dirty="0">
                <a:solidFill>
                  <a:srgbClr val="656E7F"/>
                </a:solidFill>
                <a:latin typeface="Courier New"/>
                <a:cs typeface="Courier New"/>
              </a:rPr>
              <a:t>   2. </a:t>
            </a:r>
            <a:r>
              <a:rPr lang="en" b="1">
                <a:solidFill>
                  <a:srgbClr val="656E7F"/>
                </a:solidFill>
                <a:latin typeface="Courier New"/>
                <a:cs typeface="Courier New"/>
              </a:rPr>
              <a:t>tamilwordfilter</a:t>
            </a:r>
            <a:r>
              <a:rPr lang="en" dirty="0">
                <a:solidFill>
                  <a:srgbClr val="656E7F"/>
                </a:solidFill>
                <a:latin typeface="Courier New"/>
                <a:cs typeface="Courier New"/>
              </a:rPr>
              <a:t>   </a:t>
            </a:r>
            <a:endParaRPr lang="en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" dirty="0">
                <a:solidFill>
                  <a:srgbClr val="656E7F"/>
                </a:solidFill>
                <a:latin typeface="Courier New"/>
                <a:cs typeface="Courier New"/>
              </a:rPr>
              <a:t>   3. </a:t>
            </a:r>
            <a:r>
              <a:rPr lang="en" b="1">
                <a:solidFill>
                  <a:srgbClr val="656E7F"/>
                </a:solidFill>
                <a:latin typeface="Courier New"/>
                <a:cs typeface="Courier New"/>
              </a:rPr>
              <a:t>tamilurlfilter</a:t>
            </a:r>
            <a:r>
              <a:rPr lang="en" dirty="0">
                <a:solidFill>
                  <a:srgbClr val="656E7F"/>
                </a:solidFill>
                <a:latin typeface="Courier New"/>
                <a:cs typeface="Courier New"/>
              </a:rPr>
              <a:t>  </a:t>
            </a:r>
            <a:endParaRPr lang="en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" dirty="0">
                <a:solidFill>
                  <a:srgbClr val="656E7F"/>
                </a:solidFill>
                <a:latin typeface="Courier New"/>
                <a:cs typeface="Courier New"/>
              </a:rPr>
              <a:t>   4. </a:t>
            </a:r>
            <a:r>
              <a:rPr lang="en" b="1">
                <a:solidFill>
                  <a:srgbClr val="656E7F"/>
                </a:solidFill>
                <a:latin typeface="Courier New"/>
                <a:cs typeface="Courier New"/>
              </a:rPr>
              <a:t>tamiltscii2utf8</a:t>
            </a:r>
            <a:endParaRPr lang="en" dirty="0">
              <a:solidFill>
                <a:srgbClr val="656E7F"/>
              </a:solidFill>
              <a:latin typeface="Courier New"/>
              <a:cs typeface="Courier New"/>
            </a:endParaRPr>
          </a:p>
          <a:p>
            <a:pPr indent="0">
              <a:buNone/>
            </a:pPr>
            <a:r>
              <a:rPr lang="en" dirty="0">
                <a:solidFill>
                  <a:srgbClr val="656E7F"/>
                </a:solidFill>
                <a:latin typeface="Courier New"/>
                <a:cs typeface="Courier New"/>
              </a:rPr>
              <a:t>  5. </a:t>
            </a:r>
            <a:r>
              <a:rPr lang="en" b="1">
                <a:solidFill>
                  <a:srgbClr val="656E7F"/>
                </a:solidFill>
                <a:latin typeface="Courier New"/>
                <a:cs typeface="Courier New"/>
              </a:rPr>
              <a:t>tamilwordgrid</a:t>
            </a:r>
            <a:endParaRPr lang="en" dirty="0">
              <a:solidFill>
                <a:srgbClr val="656E7F"/>
              </a:solidFill>
              <a:latin typeface="Courier New"/>
              <a:cs typeface="Courier New"/>
            </a:endParaRPr>
          </a:p>
          <a:p>
            <a:pPr indent="0">
              <a:buNone/>
            </a:pPr>
            <a:r>
              <a:rPr lang="en" dirty="0">
                <a:solidFill>
                  <a:srgbClr val="656E7F"/>
                </a:solidFill>
                <a:latin typeface="Courier New"/>
                <a:cs typeface="Courier New"/>
              </a:rPr>
              <a:t>  6. </a:t>
            </a:r>
            <a:r>
              <a:rPr lang="en" b="1">
                <a:solidFill>
                  <a:srgbClr val="656E7F"/>
                </a:solidFill>
                <a:latin typeface="Courier New"/>
                <a:cs typeface="Courier New"/>
              </a:rPr>
              <a:t>tamilwordcount</a:t>
            </a:r>
          </a:p>
          <a:p>
            <a:pPr marL="0" indent="0">
              <a:buNone/>
            </a:pPr>
            <a:endParaRPr lang="en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19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88B9-8556-4F8C-9CB2-14B560F4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cs typeface="Calibri Light"/>
              </a:rPr>
              <a:t>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6969-7D79-4735-9176-E86F4AD3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Open-Tamil project is developed on </a:t>
            </a:r>
            <a:r>
              <a:rPr lang="en-US" dirty="0">
                <a:cs typeface="Calibri"/>
                <a:hlinkClick r:id="rId2"/>
              </a:rPr>
              <a:t>Github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Approximately 22k LOC </a:t>
            </a:r>
            <a:r>
              <a:rPr lang="en">
                <a:solidFill>
                  <a:srgbClr val="222222"/>
                </a:solidFill>
                <a:cs typeface="Calibri"/>
              </a:rPr>
              <a:t>on this revision.2018 [Git HEAD=ca6a8e19... ] version = 0.70 of open-tamil</a:t>
            </a:r>
            <a:endParaRPr lang="en-US" dirty="0">
              <a:cs typeface="Calibri"/>
            </a:endParaRPr>
          </a:p>
          <a:p>
            <a:r>
              <a:rPr lang="en">
                <a:solidFill>
                  <a:srgbClr val="222222"/>
                </a:solidFill>
                <a:cs typeface="Calibri"/>
              </a:rPr>
              <a:t>We have resolved several bugs and have 84 closed tickets and 57 open tickets at this time.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1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D59A-5D64-4FD8-8528-BAD97C01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i="1"/>
              <a:t>Machine Learning Applications</a:t>
            </a:r>
            <a:endParaRPr lang="en-US" i="1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CAC0-AAE3-48CC-9524-86546764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">
                <a:cs typeface="Calibri"/>
              </a:rPr>
              <a:t>We expect open-tamil project to grow in additional relevance with surge in Machine Learning (ML) applications and requirement for generating features from large data sets [to train the ML models]</a:t>
            </a:r>
            <a:endParaRPr lang="en-US">
              <a:cs typeface="Calibri"/>
            </a:endParaRPr>
          </a:p>
          <a:p>
            <a:r>
              <a:rPr lang="en">
                <a:cs typeface="Calibri"/>
              </a:rPr>
              <a:t>In this paper we show classification of Tamil words between words that are natively Tamil or just a direct English transliterations into Tamil, using the features generated based on open-tamil library. We found a 95% accuracy and 95% recall in testing dataset for models using open-tamil and SciKit learn on Python environment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37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6F78-B786-4AEB-AF1D-69A8B837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cs typeface="Calibri Light"/>
              </a:rPr>
              <a:t>Classifier output and feature vector  </a:t>
            </a:r>
            <a:endParaRPr lang="en-US"/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D9074B9-F4A0-40F7-9DCC-5C2FD7BFA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327" y="1825625"/>
            <a:ext cx="9687777" cy="4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1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E8BB-C3F8-4891-8B52-C7CC7EDF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514C-2132-4898-B3A3-A037EB73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6000" dirty="0">
              <a:cs typeface="Calibri"/>
            </a:endParaRPr>
          </a:p>
          <a:p>
            <a:pPr algn="ctr"/>
            <a:endParaRPr lang="en-US" sz="6000" dirty="0">
              <a:cs typeface="Calibri"/>
            </a:endParaRPr>
          </a:p>
          <a:p>
            <a:pPr algn="ctr"/>
            <a:r>
              <a:rPr lang="en-US" sz="6000">
                <a:cs typeface="Calibri"/>
              </a:rPr>
              <a:t>Demo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75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0D4C-6109-4EDF-BCE7-327DC067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B45D100-DA1A-43FA-AFDC-5A51EF97A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589" y="2182019"/>
            <a:ext cx="7918205" cy="42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6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CD0A-892D-440B-98AF-8AC09F47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cs typeface="Calibri Light"/>
              </a:rPr>
              <a:t>Process Tamil Text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923B82-C0EF-46D1-97A5-09D5EA605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977" y="1576816"/>
            <a:ext cx="8294076" cy="47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0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5815-A5F6-4DB5-B5AA-AC0590AF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cs typeface="Calibri Light"/>
              </a:rPr>
              <a:t>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BCE9-73DF-4281-AB27-05D62564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cs typeface="Calibri"/>
              </a:rPr>
              <a:t>Python Package - https://pypi.org/project/Open-Tamil/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Git-Hub Collaboration - </a:t>
            </a:r>
            <a:r>
              <a:rPr lang="en-US" dirty="0">
                <a:cs typeface="Calibri"/>
                <a:hlinkClick r:id="rId2"/>
              </a:rPr>
              <a:t>https://github.com/Ezhil-Language-Foundation/open-tamil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Install Using Command – </a:t>
            </a:r>
            <a:r>
              <a:rPr lang="en-US" dirty="0" err="1">
                <a:cs typeface="Calibri"/>
              </a:rPr>
              <a:t>sudo</a:t>
            </a:r>
            <a:r>
              <a:rPr lang="en-US" dirty="0">
                <a:cs typeface="Calibri"/>
              </a:rPr>
              <a:t> pip install open-</a:t>
            </a:r>
            <a:r>
              <a:rPr lang="en-US" dirty="0" err="1">
                <a:cs typeface="Calibri"/>
              </a:rPr>
              <a:t>tamil</a:t>
            </a:r>
            <a:r>
              <a:rPr lang="en-US" dirty="0">
                <a:cs typeface="Calibri"/>
              </a:rPr>
              <a:t>==0.7</a:t>
            </a:r>
          </a:p>
        </p:txBody>
      </p:sp>
    </p:spTree>
    <p:extLst>
      <p:ext uri="{BB962C8B-B14F-4D97-AF65-F5344CB8AC3E}">
        <p14:creationId xmlns:p14="http://schemas.microsoft.com/office/powerpoint/2010/main" val="150159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791F-C15A-47C6-8E42-583B1019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FD02-9E85-4D7D-A2F3-741887AF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Help create high-level applications in tamil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Fully open-source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Many contributations from 12 developers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Library for tamil text processing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Encoding Conversions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08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BC45-5384-4617-9313-57B3D47F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cs typeface="Calibri Light"/>
              </a:rPr>
              <a:t>Spell Checker For Tamil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B42E8-F930-4708-A584-ACB946C8B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314" y="2043907"/>
            <a:ext cx="9262695" cy="45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B31F-5E59-4232-A207-1ED06BC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cs typeface="Calibri Light"/>
              </a:rPr>
              <a:t>Anagram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238218-4940-4EB0-8363-6BA9BBDD7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643" y="2134394"/>
            <a:ext cx="7845668" cy="42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7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0664-DC3C-4685-A82D-FF4859EA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cs typeface="Calibri Light"/>
              </a:rPr>
              <a:t>What's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98DB-BD1E-451D-8030-4BF69924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Our new contributors enabled Sandhi checker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And new Web interface based on Django for open-tamil hosted at </a:t>
            </a:r>
            <a:r>
              <a:rPr lang="en-US" dirty="0">
                <a:cs typeface="Calibri"/>
                <a:hlinkClick r:id="rId2"/>
              </a:rPr>
              <a:t>http://tamilpesu.us</a:t>
            </a:r>
          </a:p>
        </p:txBody>
      </p:sp>
    </p:spTree>
    <p:extLst>
      <p:ext uri="{BB962C8B-B14F-4D97-AF65-F5344CB8AC3E}">
        <p14:creationId xmlns:p14="http://schemas.microsoft.com/office/powerpoint/2010/main" val="167065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3E82-2D8D-4CB5-92C9-87656C7B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cs typeface="Calibri Light"/>
              </a:rPr>
              <a:t>Tamilpesu.us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60FA-6CC2-4465-BC69-898CD979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Published some of important functions within open-tamil on web-interface views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web-interface also allow a simple json API as well for the following actions</a:t>
            </a:r>
            <a:endParaRPr lang="en-US" dirty="0">
              <a:cs typeface="Calibri"/>
            </a:endParaRPr>
          </a:p>
          <a:p>
            <a:pPr>
              <a:buAutoNum type="arabicPeriod"/>
            </a:pPr>
            <a:r>
              <a:rPr lang="en" sz="2400">
                <a:cs typeface="Calibri"/>
              </a:rPr>
              <a:t>Word search application - </a:t>
            </a:r>
            <a:r>
              <a:rPr lang="hi-IN" sz="2400" u="sng" dirty="0">
                <a:solidFill>
                  <a:srgbClr val="000080"/>
                </a:solidFill>
                <a:cs typeface="Calibri"/>
                <a:hlinkClick r:id="rId2"/>
              </a:rPr>
              <a:t>சொல் தேடல்</a:t>
            </a:r>
            <a:endParaRPr lang="hi-IN" sz="2400" u="sng" dirty="0">
              <a:solidFill>
                <a:srgbClr val="000080"/>
              </a:solidFill>
              <a:cs typeface="Calibri"/>
            </a:endParaRPr>
          </a:p>
          <a:p>
            <a:pPr>
              <a:buAutoNum type="arabicPeriod"/>
            </a:pPr>
            <a:r>
              <a:rPr lang="en" sz="2400">
                <a:cs typeface="Calibri"/>
              </a:rPr>
              <a:t>Tamil numeral generator - </a:t>
            </a:r>
            <a:r>
              <a:rPr lang="hi-IN" sz="2400" u="sng" dirty="0">
                <a:solidFill>
                  <a:srgbClr val="000080"/>
                </a:solidFill>
                <a:cs typeface="Calibri"/>
                <a:hlinkClick r:id="rId3"/>
              </a:rPr>
              <a:t>தமிழ் எண்கள்</a:t>
            </a:r>
            <a:endParaRPr lang="hi-IN" sz="2400" u="sng">
              <a:solidFill>
                <a:srgbClr val="000080"/>
              </a:solidFill>
              <a:latin typeface="Mangal"/>
              <a:cs typeface="Mangal"/>
            </a:endParaRPr>
          </a:p>
          <a:p>
            <a:pPr>
              <a:buAutoNum type="arabicPeriod"/>
            </a:pPr>
            <a:r>
              <a:rPr lang="en" sz="2400">
                <a:cs typeface="Calibri"/>
              </a:rPr>
              <a:t>Tamil sandhi checker - </a:t>
            </a:r>
            <a:r>
              <a:rPr lang="hi-IN" sz="2400" u="sng" dirty="0">
                <a:solidFill>
                  <a:srgbClr val="000080"/>
                </a:solidFill>
                <a:cs typeface="Calibri"/>
                <a:hlinkClick r:id="rId4"/>
              </a:rPr>
              <a:t>தமிழ் சந்திப்பிழை திருத்தி</a:t>
            </a:r>
            <a:endParaRPr lang="hi-IN" sz="2400" u="sng">
              <a:solidFill>
                <a:srgbClr val="000080"/>
              </a:solidFill>
              <a:latin typeface="Mangal"/>
              <a:cs typeface="Mangal"/>
            </a:endParaRPr>
          </a:p>
          <a:p>
            <a:pPr>
              <a:buAutoNum type="arabicPeriod"/>
            </a:pPr>
            <a:r>
              <a:rPr lang="en" sz="2400">
                <a:cs typeface="Calibri"/>
              </a:rPr>
              <a:t>Transliterator for Tamil - </a:t>
            </a:r>
            <a:r>
              <a:rPr lang="hi-IN" sz="2400" u="sng" dirty="0">
                <a:solidFill>
                  <a:srgbClr val="000080"/>
                </a:solidFill>
                <a:cs typeface="Calibri"/>
                <a:hlinkClick r:id="rId5"/>
              </a:rPr>
              <a:t>ஒலிபெயர்ப்பி</a:t>
            </a:r>
            <a:r>
              <a:rPr lang="hi-IN" sz="2400" u="sng" dirty="0">
                <a:solidFill>
                  <a:srgbClr val="000080"/>
                </a:solidFill>
                <a:cs typeface="Calibri"/>
              </a:rPr>
              <a:t> </a:t>
            </a:r>
            <a:endParaRPr lang="en-US" sz="2400">
              <a:cs typeface="Calibri"/>
            </a:endParaRPr>
          </a:p>
          <a:p>
            <a:pPr>
              <a:buAutoNum type="arabicPeriod"/>
            </a:pPr>
            <a:r>
              <a:rPr lang="en" sz="2400">
                <a:cs typeface="Calibri"/>
              </a:rPr>
              <a:t>Tamil word spelling checker - </a:t>
            </a:r>
            <a:r>
              <a:rPr lang="hi-IN" sz="2400" u="sng" dirty="0">
                <a:solidFill>
                  <a:srgbClr val="000080"/>
                </a:solidFill>
                <a:cs typeface="Calibri"/>
                <a:hlinkClick r:id="rId6"/>
              </a:rPr>
              <a:t>தமிழ் எழுத்துப் பிழை திருத்தி</a:t>
            </a:r>
            <a:r>
              <a:rPr lang="hi-IN" sz="2400" u="sng" dirty="0">
                <a:solidFill>
                  <a:srgbClr val="000080"/>
                </a:solidFill>
                <a:cs typeface="Calibri"/>
              </a:rPr>
              <a:t> </a:t>
            </a:r>
            <a:endParaRPr lang="en-US" sz="2400">
              <a:cs typeface="Calibri"/>
            </a:endParaRPr>
          </a:p>
          <a:p>
            <a:pPr>
              <a:buAutoNum type="arabicPeriod"/>
            </a:pPr>
            <a:r>
              <a:rPr lang="en" sz="2400">
                <a:cs typeface="Calibri"/>
              </a:rPr>
              <a:t>Unicode encoding converter -</a:t>
            </a:r>
            <a:r>
              <a:rPr lang="hi-IN" sz="2400" u="sng" dirty="0">
                <a:solidFill>
                  <a:srgbClr val="000080"/>
                </a:solidFill>
                <a:cs typeface="Calibri"/>
                <a:hlinkClick r:id="rId7"/>
              </a:rPr>
              <a:t>ஒறுங்குறி (</a:t>
            </a:r>
            <a:r>
              <a:rPr lang="hi-IN" sz="2400" u="sng" dirty="0">
                <a:solidFill>
                  <a:srgbClr val="000080"/>
                </a:solidFill>
                <a:cs typeface="Calibri"/>
                <a:hlinkClick r:id="rId8"/>
              </a:rPr>
              <a:t>யுனிகோட்</a:t>
            </a:r>
            <a:r>
              <a:rPr lang="en" sz="2400" u="sng" dirty="0">
                <a:solidFill>
                  <a:srgbClr val="000080"/>
                </a:solidFill>
                <a:cs typeface="Calibri"/>
                <a:hlinkClick r:id="" action="ppaction://noaction"/>
              </a:rPr>
              <a:t>) </a:t>
            </a:r>
            <a:r>
              <a:rPr lang="hi-IN" sz="2400" u="sng" dirty="0">
                <a:solidFill>
                  <a:srgbClr val="000080"/>
                </a:solidFill>
                <a:cs typeface="Calibri"/>
                <a:hlinkClick r:id="rId9"/>
              </a:rPr>
              <a:t>மாற்றி</a:t>
            </a:r>
            <a:r>
              <a:rPr lang="en" sz="2400" dirty="0">
                <a:cs typeface="Calibri"/>
              </a:rPr>
              <a:t> </a:t>
            </a:r>
            <a:endParaRPr lang="en-US" sz="2400" dirty="0">
              <a:cs typeface="Calibri"/>
            </a:endParaRPr>
          </a:p>
          <a:p>
            <a:pPr>
              <a:buAutoNum type="arabicPeriod"/>
            </a:pPr>
            <a:r>
              <a:rPr lang="en" sz="2400">
                <a:cs typeface="Calibri"/>
              </a:rPr>
              <a:t>Tamil anagram checker -</a:t>
            </a:r>
            <a:r>
              <a:rPr lang="hi-IN" sz="2400" u="sng" dirty="0">
                <a:solidFill>
                  <a:srgbClr val="000080"/>
                </a:solidFill>
                <a:cs typeface="Calibri"/>
                <a:hlinkClick r:id="rId10"/>
              </a:rPr>
              <a:t>தமிழ் அனாகிராம்</a:t>
            </a:r>
            <a:r>
              <a:rPr lang="hi-IN" sz="2400" u="sng">
                <a:solidFill>
                  <a:srgbClr val="000080"/>
                </a:solidFill>
                <a:cs typeface="Calibri"/>
              </a:rPr>
              <a:t>.    etc..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6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ED2E-0E41-4858-87A9-B9607028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cs typeface="Calibri Light"/>
              </a:rPr>
              <a:t>Web interface For tamil numeral generator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55E160-F0A7-4618-BE29-786D024ED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460" y="1884241"/>
            <a:ext cx="9729048" cy="50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1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Growth and Evolution of Open-Tamil </vt:lpstr>
      <vt:lpstr>Process Tamil Text</vt:lpstr>
      <vt:lpstr>Installing</vt:lpstr>
      <vt:lpstr>Introduction</vt:lpstr>
      <vt:lpstr>Spell Checker For Tamil</vt:lpstr>
      <vt:lpstr>Anagram</vt:lpstr>
      <vt:lpstr>What's New?</vt:lpstr>
      <vt:lpstr>Tamilpesu.us</vt:lpstr>
      <vt:lpstr>Web interface For tamil numeral generator</vt:lpstr>
      <vt:lpstr>Multiplication Table Generator</vt:lpstr>
      <vt:lpstr>Word Search</vt:lpstr>
      <vt:lpstr>Online Encoding convertor </vt:lpstr>
      <vt:lpstr>Json Api service</vt:lpstr>
      <vt:lpstr>Commad Line Utilities</vt:lpstr>
      <vt:lpstr>Quality</vt:lpstr>
      <vt:lpstr>Machine Learning Applications </vt:lpstr>
      <vt:lpstr>Classifier output and feature vector 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100</cp:revision>
  <dcterms:created xsi:type="dcterms:W3CDTF">2013-07-15T20:26:40Z</dcterms:created>
  <dcterms:modified xsi:type="dcterms:W3CDTF">2018-07-04T11:14:36Z</dcterms:modified>
</cp:coreProperties>
</file>