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platform.cloud.ibm.com/dashboards/380a93e5-f4a1-4e4d-9841-4966b65d676b/view/4c21e17d12b36af74bfcc0e407cf7a0f7d35250fbabb8456d6d77b490a327397f33b1590c87c1d5b89130561a5bf110a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177022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</a:t>
            </a:r>
            <a:r>
              <a:rPr spc="-2390" dirty="0"/>
              <a:t> </a:t>
            </a:r>
            <a:r>
              <a:rPr lang="en-US" sz="2800" b="0" spc="-20" dirty="0">
                <a:solidFill>
                  <a:srgbClr val="006FC0"/>
                </a:solidFill>
                <a:latin typeface="Calibri"/>
                <a:cs typeface="Calibri"/>
              </a:rPr>
              <a:t>Amjad Walid </a:t>
            </a:r>
            <a:r>
              <a:rPr lang="en-US" sz="2800" b="0" spc="-20" dirty="0" err="1">
                <a:solidFill>
                  <a:srgbClr val="006FC0"/>
                </a:solidFill>
                <a:latin typeface="Calibri"/>
                <a:cs typeface="Calibri"/>
              </a:rPr>
              <a:t>Khaliliah</a:t>
            </a:r>
            <a:endParaRPr lang="en-US" sz="2800" b="0" spc="-3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2800" b="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6FC0"/>
                </a:solidFill>
                <a:latin typeface="Calibri"/>
                <a:cs typeface="Calibri"/>
              </a:rPr>
              <a:t>October </a:t>
            </a:r>
            <a:r>
              <a:rPr sz="2800" b="0" dirty="0">
                <a:solidFill>
                  <a:srgbClr val="006FC0"/>
                </a:solidFill>
                <a:latin typeface="Calibri"/>
                <a:cs typeface="Calibri"/>
              </a:rPr>
              <a:t>19/2022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8" y="2950591"/>
            <a:ext cx="4549140" cy="186943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https://dataplatform.cloud.ibm.com/da </a:t>
            </a:r>
            <a:r>
              <a:rPr sz="2200" spc="-484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shboards/380a93e5-f4a1-4e4d-9841- </a:t>
            </a:r>
            <a:r>
              <a:rPr sz="22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4966b65d676b/view/4c21e17d12b36af </a:t>
            </a:r>
            <a:r>
              <a:rPr sz="2200" spc="-484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74</a:t>
            </a:r>
            <a:r>
              <a:rPr sz="2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</a:t>
            </a:r>
            <a:r>
              <a:rPr sz="22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0e407cf7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7d35250fb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bb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8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456d </a:t>
            </a:r>
            <a:r>
              <a:rPr sz="22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6d77b490a327397f33b1590c87c1d5b8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9130561a5bf110acc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412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PC</cp:lastModifiedBy>
  <cp:revision>1</cp:revision>
  <dcterms:created xsi:type="dcterms:W3CDTF">2023-09-03T14:04:18Z</dcterms:created>
  <dcterms:modified xsi:type="dcterms:W3CDTF">2023-09-03T14:06:04Z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2023-09-03T00:00:00Z</vt:filetime>
  </property>
</Properties>
</file>