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D9-4CD5-932E-8A2D4906F6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D9-4CD5-932E-8A2D4906F6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D9-4CD5-932E-8A2D4906F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9370880"/>
        <c:axId val="679372192"/>
      </c:barChart>
      <c:catAx>
        <c:axId val="67937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372192"/>
        <c:crosses val="autoZero"/>
        <c:auto val="1"/>
        <c:lblAlgn val="ctr"/>
        <c:lblOffset val="100"/>
        <c:noMultiLvlLbl val="0"/>
      </c:catAx>
      <c:valAx>
        <c:axId val="67937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370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67-414C-ADE4-2403B276FF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67-414C-ADE4-2403B276FF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67-414C-ADE4-2403B276FF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02181728"/>
        <c:axId val="602184352"/>
        <c:axId val="596627288"/>
      </c:bar3DChart>
      <c:catAx>
        <c:axId val="60218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184352"/>
        <c:crosses val="autoZero"/>
        <c:auto val="1"/>
        <c:lblAlgn val="ctr"/>
        <c:lblOffset val="100"/>
        <c:noMultiLvlLbl val="0"/>
      </c:catAx>
      <c:valAx>
        <c:axId val="602184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181728"/>
        <c:crosses val="autoZero"/>
        <c:crossBetween val="between"/>
      </c:valAx>
      <c:serAx>
        <c:axId val="5966272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184352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31441/surprised-airplan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215B-408F-4053-8FFE-307208A50A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38748-8873-4927-954A-E144BB103E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76374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25FF-6DC9-459F-9D89-4F5891D0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DA616-A2BA-42B3-BCC7-13A8236D5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AAAA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13025C2-E166-4736-B94A-E484279FEAA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90243694"/>
              </p:ext>
            </p:extLst>
          </p:nvPr>
        </p:nvGraphicFramePr>
        <p:xfrm>
          <a:off x="914400" y="3051175"/>
          <a:ext cx="5105400" cy="2740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9FA205-FD21-438E-A15E-F016726AE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BBBB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459B5F8B-AE27-4FFD-9E00-95B346512C0B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73608088"/>
              </p:ext>
            </p:extLst>
          </p:nvPr>
        </p:nvGraphicFramePr>
        <p:xfrm>
          <a:off x="6172200" y="3051175"/>
          <a:ext cx="5105400" cy="2740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3778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19A1-AEC3-401F-A1EB-5818602A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3CBB99-7CEC-4874-9FA8-11956B63DB5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63430" y="3056389"/>
            <a:ext cx="4865139" cy="2045385"/>
          </a:xfrm>
        </p:spPr>
      </p:pic>
    </p:spTree>
    <p:extLst>
      <p:ext uri="{BB962C8B-B14F-4D97-AF65-F5344CB8AC3E}">
        <p14:creationId xmlns:p14="http://schemas.microsoft.com/office/powerpoint/2010/main" val="268954408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</TotalTime>
  <Words>11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Droplet</vt:lpstr>
      <vt:lpstr>test1</vt:lpstr>
      <vt:lpstr>Test 2</vt:lpstr>
      <vt:lpstr>Test3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test1</dc:title>
  <dc:creator>Aleksandr Buianov</dc:creator>
  <cp:lastModifiedBy>Aleksandr Buianov</cp:lastModifiedBy>
  <cp:revision>1</cp:revision>
  <dcterms:created xsi:type="dcterms:W3CDTF">2018-11-28T08:25:30Z</dcterms:created>
  <dcterms:modified xsi:type="dcterms:W3CDTF">2018-11-28T08:28:10Z</dcterms:modified>
</cp:coreProperties>
</file>