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44-4425-88A9-263EA10B8C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44-4425-88A9-263EA10B8C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44-4425-88A9-263EA10B8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475768"/>
        <c:axId val="323473144"/>
      </c:barChart>
      <c:catAx>
        <c:axId val="32347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73144"/>
        <c:crosses val="autoZero"/>
        <c:auto val="1"/>
        <c:lblAlgn val="ctr"/>
        <c:lblOffset val="100"/>
        <c:noMultiLvlLbl val="0"/>
      </c:catAx>
      <c:valAx>
        <c:axId val="32347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47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92737/clowny-soccer-ball-by-contactr-19273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91C6-DAF6-477E-B026-9DF39C600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E97E0-86E1-4730-8DA6-4DC191B5A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8140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005B-3C89-42AD-96F7-2DF6471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550DC3-6677-4AEC-B9DE-9ACF1DEC15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76689" y="887518"/>
            <a:ext cx="4602634" cy="46257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510C5-1513-4226-9141-89A77521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8A07-F50F-4AA6-948E-DD7BC15E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53DBEE-0EAE-4A34-B2FD-13B3CF7F18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5546465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079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09A2-74D3-44FD-9B7B-7C76831C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581C-DB86-426F-923C-B1D3516350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</p:spTree>
    <p:extLst>
      <p:ext uri="{BB962C8B-B14F-4D97-AF65-F5344CB8AC3E}">
        <p14:creationId xmlns:p14="http://schemas.microsoft.com/office/powerpoint/2010/main" val="1597804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</TotalTime>
  <Words>11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First slide</vt:lpstr>
      <vt:lpstr>Second Slide</vt:lpstr>
      <vt:lpstr>Third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>Aleksandr Buianov</dc:creator>
  <cp:lastModifiedBy>Aleksandr Buianov</cp:lastModifiedBy>
  <cp:revision>1</cp:revision>
  <dcterms:created xsi:type="dcterms:W3CDTF">2018-10-19T13:16:27Z</dcterms:created>
  <dcterms:modified xsi:type="dcterms:W3CDTF">2018-10-19T13:19:03Z</dcterms:modified>
</cp:coreProperties>
</file>