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400675" cy="5400675"/>
  <p:notesSz cx="6858000" cy="9144000"/>
  <p:defaultTextStyle>
    <a:defPPr>
      <a:defRPr lang="nl-NL"/>
    </a:defPPr>
    <a:lvl1pPr marL="0" algn="l" defTabSz="617220" rtl="0" eaLnBrk="1" latinLnBrk="0" hangingPunct="1">
      <a:defRPr sz="1215" kern="1200">
        <a:solidFill>
          <a:schemeClr val="tx1"/>
        </a:solidFill>
        <a:latin typeface="+mn-lt"/>
        <a:ea typeface="+mn-ea"/>
        <a:cs typeface="+mn-cs"/>
      </a:defRPr>
    </a:lvl1pPr>
    <a:lvl2pPr marL="308610" algn="l" defTabSz="617220" rtl="0" eaLnBrk="1" latinLnBrk="0" hangingPunct="1">
      <a:defRPr sz="1215" kern="1200">
        <a:solidFill>
          <a:schemeClr val="tx1"/>
        </a:solidFill>
        <a:latin typeface="+mn-lt"/>
        <a:ea typeface="+mn-ea"/>
        <a:cs typeface="+mn-cs"/>
      </a:defRPr>
    </a:lvl2pPr>
    <a:lvl3pPr marL="617220" algn="l" defTabSz="617220" rtl="0" eaLnBrk="1" latinLnBrk="0" hangingPunct="1">
      <a:defRPr sz="1215" kern="1200">
        <a:solidFill>
          <a:schemeClr val="tx1"/>
        </a:solidFill>
        <a:latin typeface="+mn-lt"/>
        <a:ea typeface="+mn-ea"/>
        <a:cs typeface="+mn-cs"/>
      </a:defRPr>
    </a:lvl3pPr>
    <a:lvl4pPr marL="925830" algn="l" defTabSz="617220" rtl="0" eaLnBrk="1" latinLnBrk="0" hangingPunct="1">
      <a:defRPr sz="1215" kern="1200">
        <a:solidFill>
          <a:schemeClr val="tx1"/>
        </a:solidFill>
        <a:latin typeface="+mn-lt"/>
        <a:ea typeface="+mn-ea"/>
        <a:cs typeface="+mn-cs"/>
      </a:defRPr>
    </a:lvl4pPr>
    <a:lvl5pPr marL="1234440" algn="l" defTabSz="617220" rtl="0" eaLnBrk="1" latinLnBrk="0" hangingPunct="1">
      <a:defRPr sz="1215" kern="1200">
        <a:solidFill>
          <a:schemeClr val="tx1"/>
        </a:solidFill>
        <a:latin typeface="+mn-lt"/>
        <a:ea typeface="+mn-ea"/>
        <a:cs typeface="+mn-cs"/>
      </a:defRPr>
    </a:lvl5pPr>
    <a:lvl6pPr marL="1543050" algn="l" defTabSz="617220" rtl="0" eaLnBrk="1" latinLnBrk="0" hangingPunct="1">
      <a:defRPr sz="1215" kern="1200">
        <a:solidFill>
          <a:schemeClr val="tx1"/>
        </a:solidFill>
        <a:latin typeface="+mn-lt"/>
        <a:ea typeface="+mn-ea"/>
        <a:cs typeface="+mn-cs"/>
      </a:defRPr>
    </a:lvl6pPr>
    <a:lvl7pPr marL="1851660" algn="l" defTabSz="617220" rtl="0" eaLnBrk="1" latinLnBrk="0" hangingPunct="1">
      <a:defRPr sz="1215" kern="1200">
        <a:solidFill>
          <a:schemeClr val="tx1"/>
        </a:solidFill>
        <a:latin typeface="+mn-lt"/>
        <a:ea typeface="+mn-ea"/>
        <a:cs typeface="+mn-cs"/>
      </a:defRPr>
    </a:lvl7pPr>
    <a:lvl8pPr marL="2160270" algn="l" defTabSz="617220" rtl="0" eaLnBrk="1" latinLnBrk="0" hangingPunct="1">
      <a:defRPr sz="1215" kern="1200">
        <a:solidFill>
          <a:schemeClr val="tx1"/>
        </a:solidFill>
        <a:latin typeface="+mn-lt"/>
        <a:ea typeface="+mn-ea"/>
        <a:cs typeface="+mn-cs"/>
      </a:defRPr>
    </a:lvl8pPr>
    <a:lvl9pPr marL="2468880" algn="l" defTabSz="617220" rtl="0" eaLnBrk="1" latinLnBrk="0" hangingPunct="1">
      <a:defRPr sz="121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8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491-DCB4-4291-9C3E-C61B58C7ACEC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690D-3C9E-4688-A986-8B9D7F202A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357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491-DCB4-4291-9C3E-C61B58C7ACEC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690D-3C9E-4688-A986-8B9D7F202A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09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491-DCB4-4291-9C3E-C61B58C7ACEC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690D-3C9E-4688-A986-8B9D7F202A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33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491-DCB4-4291-9C3E-C61B58C7ACEC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690D-3C9E-4688-A986-8B9D7F202A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411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491-DCB4-4291-9C3E-C61B58C7ACEC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690D-3C9E-4688-A986-8B9D7F202A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442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491-DCB4-4291-9C3E-C61B58C7ACEC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690D-3C9E-4688-A986-8B9D7F202A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613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491-DCB4-4291-9C3E-C61B58C7ACEC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690D-3C9E-4688-A986-8B9D7F202A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141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491-DCB4-4291-9C3E-C61B58C7ACEC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690D-3C9E-4688-A986-8B9D7F202A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474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491-DCB4-4291-9C3E-C61B58C7ACEC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690D-3C9E-4688-A986-8B9D7F202A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821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491-DCB4-4291-9C3E-C61B58C7ACEC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690D-3C9E-4688-A986-8B9D7F202A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148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nl-NL" smtClean="0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0C491-DCB4-4291-9C3E-C61B58C7ACEC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690D-3C9E-4688-A986-8B9D7F202A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477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C491-DCB4-4291-9C3E-C61B58C7ACEC}" type="datetimeFigureOut">
              <a:rPr lang="nl-NL" smtClean="0"/>
              <a:t>3-3-2021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5690D-3C9E-4688-A986-8B9D7F202A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240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0"/>
            <a:ext cx="5181993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2646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Aangepast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Moes</dc:creator>
  <cp:lastModifiedBy>Moes</cp:lastModifiedBy>
  <cp:revision>1</cp:revision>
  <dcterms:created xsi:type="dcterms:W3CDTF">2021-03-03T18:48:57Z</dcterms:created>
  <dcterms:modified xsi:type="dcterms:W3CDTF">2021-03-03T18:51:06Z</dcterms:modified>
</cp:coreProperties>
</file>