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A3D1-DB40-F245-AF2E-3EFD84F7F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B8322-35E8-FA41-A25B-599BB538D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07BED-16B1-2743-8AC0-DF9EEC9E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32D7-A253-694B-9388-E4947200713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E75C1-AE3D-1549-AC11-FC3F095F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D310-37C8-E24C-BEA3-0279AA95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DE90-9039-664E-A3F8-22F1D6A3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17C1-D618-214A-8756-B658242B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948F9-DF59-584B-8B0E-A5E329A60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73F7-1E7A-F14A-A80D-3F66A75D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32D7-A253-694B-9388-E4947200713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11BDC-6DD0-DB4D-819C-8CD0484E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0E577-CBED-7D4E-A964-52152384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DE90-9039-664E-A3F8-22F1D6A3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100BD-4907-A048-AC8E-D1F153044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A2B68-676B-ED41-BE2D-392725B5E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AAF2C-47B0-9945-9119-990F57EB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32D7-A253-694B-9388-E4947200713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4CA80-7756-4540-9206-ADCA5504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78D54-DE92-774E-8253-E1CDF327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DE90-9039-664E-A3F8-22F1D6A3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7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05E8-D477-3248-AF53-0AE76E00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D67C2-61BD-8C4F-87F3-EEB00086D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3C416-BF32-784C-91EA-716888F0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32D7-A253-694B-9388-E4947200713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7AE8F-BE01-7049-8616-EA0474B4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40056-C2BC-D944-932F-89E944A3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DE90-9039-664E-A3F8-22F1D6A3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3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975A-EFCD-6C47-9E73-15164C7E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5DB12-1CC5-5043-AAC8-D96DCE1CB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38C68-28E4-EB48-B91A-2FFB94CD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32D7-A253-694B-9388-E4947200713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19A9-FC26-264D-BB47-77B27A06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36EE3-4853-EC43-98D4-122755AC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DE90-9039-664E-A3F8-22F1D6A3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2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A118-435A-C043-BEA8-2D48DDF4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9819-F525-AC45-AEB2-1653390F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9C78A-DC17-5D48-B0E5-C842DBEB5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B86DE-1020-3A41-B9DD-1F573EFE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32D7-A253-694B-9388-E4947200713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32389-2BB3-6F40-9FD3-369B5892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4E804-1D76-E043-AA8A-78BB7FDE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DE90-9039-664E-A3F8-22F1D6A3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2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B201-E0D2-3749-A44B-027DD85B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C0795-4FAD-4840-BBAA-C108C3628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5FA44-94C9-0A4E-9A4D-459F0385E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F1C59-A5CE-9D41-A539-3131000B1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D4585-C7DB-C44A-BA5C-BB6204115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80581-3765-5347-8629-849FA028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32D7-A253-694B-9388-E4947200713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7F93E-35BC-6E43-8A21-FD9B3E8B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40482-685E-7F4F-A447-DCE97A05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DE90-9039-664E-A3F8-22F1D6A3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0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C22D-09CB-6842-9DC8-F427249A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3D7F3-590C-4C4E-B6FE-9B132803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32D7-A253-694B-9388-E4947200713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8C0EB-4FE7-D544-9D17-9F803DC8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6615D-5F36-374F-B199-841069FE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DE90-9039-664E-A3F8-22F1D6A3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6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8083C-7E62-394C-BDC3-5A6B4D57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32D7-A253-694B-9388-E4947200713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9B955-D5EE-354B-8530-ED9FB5E4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27F26-D694-6C4B-BF6A-6AF26760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DE90-9039-664E-A3F8-22F1D6A3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3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6999-B978-E244-9A3D-106E39C5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5E74-85CE-4A4B-BDAE-C0EF87CD9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D0B7B-2238-5A4F-BC22-C169DFA48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2B88E-1B7E-694E-8723-75B2F0DA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32D7-A253-694B-9388-E4947200713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392C3-9E45-AB4A-B60F-8E586370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E28CA-34A5-794C-83DA-2871C716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DE90-9039-664E-A3F8-22F1D6A3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0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3EA2-4ACC-1542-9F83-20297258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8BF1E-98AF-AD47-ADDA-BC120CE35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3D722-CE54-CC46-B576-9FEE70C3B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54BB1-D2EF-4C44-8102-727E2D79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32D7-A253-694B-9388-E4947200713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185-FBE5-434A-BFBC-7655DAC9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1F7BA-669C-884A-8230-91834F16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DE90-9039-664E-A3F8-22F1D6A3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DFC13-03B6-D449-B9A5-DA5191BB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294D9-705D-A24D-AFC3-2208882C6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F5D9-4625-1249-9C1E-1141F8BF9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C32D7-A253-694B-9388-E4947200713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F491-D284-B547-8BE6-E0FC3521C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085F-3C24-6047-8755-A2CC5A963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ADE90-9039-664E-A3F8-22F1D6A3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8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256C96-86A6-4B44-8628-038CB44CF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D8B5"/>
              </a:clrFrom>
              <a:clrTo>
                <a:srgbClr val="F0D8B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812" b="86312" l="1194" r="10750"/>
                    </a14:imgEffect>
                  </a14:imgLayer>
                </a14:imgProps>
              </a:ext>
            </a:extLst>
          </a:blip>
          <a:srcRect t="75625" r="88056" b="12500"/>
          <a:stretch/>
        </p:blipFill>
        <p:spPr>
          <a:xfrm>
            <a:off x="138112" y="200024"/>
            <a:ext cx="869054" cy="864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869F8A-1B8B-3545-96F8-F196D6A641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D8B5"/>
              </a:clrFrom>
              <a:clrTo>
                <a:srgbClr val="F0D8B5">
                  <a:alpha val="0"/>
                </a:srgbClr>
              </a:clrTo>
            </a:clrChange>
          </a:blip>
          <a:srcRect t="87083" r="87849" b="-833"/>
          <a:stretch/>
        </p:blipFill>
        <p:spPr>
          <a:xfrm>
            <a:off x="1152525" y="200025"/>
            <a:ext cx="833438" cy="9429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D747B4F-F8B0-7748-A6A5-41A0E1AC7E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D8B5"/>
              </a:clrFrom>
              <a:clrTo>
                <a:srgbClr val="F0D8B5">
                  <a:alpha val="0"/>
                </a:srgbClr>
              </a:clrTo>
            </a:clrChange>
          </a:blip>
          <a:srcRect t="62708" r="87639" b="24792"/>
          <a:stretch/>
        </p:blipFill>
        <p:spPr>
          <a:xfrm>
            <a:off x="2266950" y="285750"/>
            <a:ext cx="847725" cy="8572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9D4EC43-2A32-1A4D-BDB7-1187ABEF2C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D8B5"/>
              </a:clrFrom>
              <a:clrTo>
                <a:srgbClr val="F0D8B5">
                  <a:alpha val="0"/>
                </a:srgbClr>
              </a:clrTo>
            </a:clrChange>
          </a:blip>
          <a:srcRect t="50000" r="88056" b="38125"/>
          <a:stretch/>
        </p:blipFill>
        <p:spPr>
          <a:xfrm>
            <a:off x="3114675" y="307181"/>
            <a:ext cx="819150" cy="814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B1DA46-003C-5847-95C5-DA48356894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D8B5"/>
              </a:clrFrom>
              <a:clrTo>
                <a:srgbClr val="F0D8B5">
                  <a:alpha val="0"/>
                </a:srgbClr>
              </a:clrTo>
            </a:clrChange>
          </a:blip>
          <a:srcRect t="37708" r="87639" b="50000"/>
          <a:stretch/>
        </p:blipFill>
        <p:spPr>
          <a:xfrm>
            <a:off x="4005262" y="307181"/>
            <a:ext cx="847725" cy="8429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AFAE5CB-8E64-EC4E-900F-E556C0E9A8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D8B5"/>
              </a:clrFrom>
              <a:clrTo>
                <a:srgbClr val="F0D8B5">
                  <a:alpha val="0"/>
                </a:srgbClr>
              </a:clrTo>
            </a:clrChange>
          </a:blip>
          <a:srcRect t="25625" r="87639" b="62708"/>
          <a:stretch/>
        </p:blipFill>
        <p:spPr>
          <a:xfrm>
            <a:off x="5105399" y="285750"/>
            <a:ext cx="847725" cy="8001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1EA3073-94EB-8840-8D71-1B8AC911A4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D8B5"/>
              </a:clrFrom>
              <a:clrTo>
                <a:srgbClr val="F0D8B5">
                  <a:alpha val="0"/>
                </a:srgbClr>
              </a:clrTo>
            </a:clrChange>
          </a:blip>
          <a:srcRect t="13541" r="88056" b="75000"/>
          <a:stretch/>
        </p:blipFill>
        <p:spPr>
          <a:xfrm>
            <a:off x="5924549" y="364331"/>
            <a:ext cx="819150" cy="7858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1F111C5-6E98-9A4E-8D73-25327A5E3B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D8B5"/>
              </a:clrFrom>
              <a:clrTo>
                <a:srgbClr val="F0D8B5">
                  <a:alpha val="0"/>
                </a:srgbClr>
              </a:clrTo>
            </a:clrChange>
          </a:blip>
          <a:srcRect l="50001" t="75208" r="38472" b="12917"/>
          <a:stretch/>
        </p:blipFill>
        <p:spPr>
          <a:xfrm>
            <a:off x="304800" y="1085849"/>
            <a:ext cx="790574" cy="81438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1801A97-0AD6-B54B-8AF5-F04DCE5D1E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D8B5"/>
              </a:clrFrom>
              <a:clrTo>
                <a:srgbClr val="F0D8B5">
                  <a:alpha val="0"/>
                </a:srgbClr>
              </a:clrTo>
            </a:clrChange>
          </a:blip>
          <a:srcRect l="50001" t="62709" r="38472" b="25208"/>
          <a:stretch/>
        </p:blipFill>
        <p:spPr>
          <a:xfrm>
            <a:off x="2205037" y="1150143"/>
            <a:ext cx="790575" cy="8286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84E8F84-5267-984B-93C4-AA17516F94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D8B5"/>
              </a:clrFrom>
              <a:clrTo>
                <a:srgbClr val="F0D8B5">
                  <a:alpha val="0"/>
                </a:srgbClr>
              </a:clrTo>
            </a:clrChange>
          </a:blip>
          <a:srcRect l="51736" t="51459" r="38055" b="37709"/>
          <a:stretch/>
        </p:blipFill>
        <p:spPr>
          <a:xfrm>
            <a:off x="3193254" y="1235868"/>
            <a:ext cx="700087" cy="7429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D646762-94E9-184A-870B-257E1B88A6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D8B5"/>
              </a:clrFrom>
              <a:clrTo>
                <a:srgbClr val="F0D8B5">
                  <a:alpha val="0"/>
                </a:srgbClr>
              </a:clrTo>
            </a:clrChange>
          </a:blip>
          <a:srcRect l="50000" t="37708" r="38055" b="50000"/>
          <a:stretch/>
        </p:blipFill>
        <p:spPr>
          <a:xfrm>
            <a:off x="3933825" y="1235868"/>
            <a:ext cx="819150" cy="8429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5C2D150-7901-A641-ACB9-DA9D42ADBB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D8B5"/>
              </a:clrFrom>
              <a:clrTo>
                <a:srgbClr val="F0D8B5">
                  <a:alpha val="0"/>
                </a:srgbClr>
              </a:clrTo>
            </a:clrChange>
          </a:blip>
          <a:srcRect l="50000" t="24792" r="37639" b="62916"/>
          <a:stretch/>
        </p:blipFill>
        <p:spPr>
          <a:xfrm>
            <a:off x="5105398" y="1207291"/>
            <a:ext cx="847725" cy="8429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4CD2CEC-5C71-F54C-AB17-32CE395554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D8B5"/>
              </a:clrFrom>
              <a:clrTo>
                <a:srgbClr val="F0D8B5">
                  <a:alpha val="0"/>
                </a:srgbClr>
              </a:clrTo>
            </a:clrChange>
          </a:blip>
          <a:srcRect l="50000" t="12917" r="38472" b="75000"/>
          <a:stretch/>
        </p:blipFill>
        <p:spPr>
          <a:xfrm>
            <a:off x="5965032" y="1214434"/>
            <a:ext cx="790575" cy="8286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309B9EF-4F56-A44D-9D3F-04BB0D9790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D8B5"/>
              </a:clrFrom>
              <a:clrTo>
                <a:srgbClr val="F0D8B5">
                  <a:alpha val="0"/>
                </a:srgbClr>
              </a:clrTo>
            </a:clrChange>
          </a:blip>
          <a:srcRect l="50001" t="87083" r="38308" b="1"/>
          <a:stretch/>
        </p:blipFill>
        <p:spPr>
          <a:xfrm>
            <a:off x="1238250" y="1143000"/>
            <a:ext cx="790575" cy="8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7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Alaca,Abuzer A.</dc:creator>
  <cp:lastModifiedBy>Alaca,Abuzer A.</cp:lastModifiedBy>
  <cp:revision>2</cp:revision>
  <dcterms:created xsi:type="dcterms:W3CDTF">2021-10-11T12:38:08Z</dcterms:created>
  <dcterms:modified xsi:type="dcterms:W3CDTF">2021-11-16T10:16:22Z</dcterms:modified>
</cp:coreProperties>
</file>