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Roboto"/>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9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92"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385a0178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385a0178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385a01784_0_1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385a01784_0_1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d385a01784_0_1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51e1a024b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51e1a024b_2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d51e1a024b_2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5a249e534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5a249e534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d5a249e534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5a249e534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5a249e534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d5a249e534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5a249e5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5a249e53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d5a249e53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51e1a024b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51e1a024b_3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d51e1a024b_3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51e1a024b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51e1a024b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d51e1a024b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51e1a024b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51e1a024b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d51e1a024b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51e1a024b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51e1a024b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d51e1a024b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385a01784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385a01784_3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d385a01784_3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5a249e53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5a249e53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d5a249e53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5a249e534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5a249e534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d5a249e534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5a249e534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5a249e534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d5a249e534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5a249e534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5a249e534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d5a249e534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5a249e53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5a249e534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d5a249e534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5a249e534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5a249e534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d5a249e534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51e1a024b_3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51e1a024b_3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d51e1a024b_3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a249e534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a249e534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d5a249e534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5a249e534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5a249e534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5a249e534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385a01784_0_10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385a01784_0_10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d385a01784_0_10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385a01784_0_1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385a01784_0_1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d385a01784_0_13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9">
    <p:spTree>
      <p:nvGrpSpPr>
        <p:cNvPr id="54"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solidFill>
            <a:srgbClr val="00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ph type="ctrTitle"/>
          </p:nvPr>
        </p:nvSpPr>
        <p:spPr>
          <a:xfrm>
            <a:off x="2450100" y="1668700"/>
            <a:ext cx="7261200" cy="3520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FFFFFF"/>
              </a:buClr>
              <a:buSzPts val="5300"/>
              <a:buNone/>
              <a:defRPr b="1" sz="5300">
                <a:solidFill>
                  <a:srgbClr val="FFFFFF"/>
                </a:solidFill>
              </a:defRPr>
            </a:lvl1pPr>
            <a:lvl2pPr lvl="1" rtl="0" algn="ctr">
              <a:lnSpc>
                <a:spcPct val="100000"/>
              </a:lnSpc>
              <a:spcBef>
                <a:spcPts val="0"/>
              </a:spcBef>
              <a:spcAft>
                <a:spcPts val="0"/>
              </a:spcAft>
              <a:buClr>
                <a:srgbClr val="FFFFFF"/>
              </a:buClr>
              <a:buSzPts val="5300"/>
              <a:buNone/>
              <a:defRPr b="1" sz="5300">
                <a:solidFill>
                  <a:srgbClr val="FFFFFF"/>
                </a:solidFill>
              </a:defRPr>
            </a:lvl2pPr>
            <a:lvl3pPr lvl="2" rtl="0" algn="ctr">
              <a:lnSpc>
                <a:spcPct val="100000"/>
              </a:lnSpc>
              <a:spcBef>
                <a:spcPts val="0"/>
              </a:spcBef>
              <a:spcAft>
                <a:spcPts val="0"/>
              </a:spcAft>
              <a:buClr>
                <a:srgbClr val="FFFFFF"/>
              </a:buClr>
              <a:buSzPts val="5300"/>
              <a:buNone/>
              <a:defRPr b="1" sz="5300">
                <a:solidFill>
                  <a:srgbClr val="FFFFFF"/>
                </a:solidFill>
              </a:defRPr>
            </a:lvl3pPr>
            <a:lvl4pPr lvl="3" rtl="0" algn="ctr">
              <a:lnSpc>
                <a:spcPct val="100000"/>
              </a:lnSpc>
              <a:spcBef>
                <a:spcPts val="0"/>
              </a:spcBef>
              <a:spcAft>
                <a:spcPts val="0"/>
              </a:spcAft>
              <a:buClr>
                <a:srgbClr val="FFFFFF"/>
              </a:buClr>
              <a:buSzPts val="5300"/>
              <a:buNone/>
              <a:defRPr b="1" sz="5300">
                <a:solidFill>
                  <a:srgbClr val="FFFFFF"/>
                </a:solidFill>
              </a:defRPr>
            </a:lvl4pPr>
            <a:lvl5pPr lvl="4" rtl="0" algn="ctr">
              <a:lnSpc>
                <a:spcPct val="100000"/>
              </a:lnSpc>
              <a:spcBef>
                <a:spcPts val="0"/>
              </a:spcBef>
              <a:spcAft>
                <a:spcPts val="0"/>
              </a:spcAft>
              <a:buClr>
                <a:srgbClr val="FFFFFF"/>
              </a:buClr>
              <a:buSzPts val="5300"/>
              <a:buNone/>
              <a:defRPr b="1" sz="5300">
                <a:solidFill>
                  <a:srgbClr val="FFFFFF"/>
                </a:solidFill>
              </a:defRPr>
            </a:lvl5pPr>
            <a:lvl6pPr lvl="5" rtl="0" algn="ctr">
              <a:lnSpc>
                <a:spcPct val="100000"/>
              </a:lnSpc>
              <a:spcBef>
                <a:spcPts val="0"/>
              </a:spcBef>
              <a:spcAft>
                <a:spcPts val="0"/>
              </a:spcAft>
              <a:buClr>
                <a:srgbClr val="FFFFFF"/>
              </a:buClr>
              <a:buSzPts val="5300"/>
              <a:buNone/>
              <a:defRPr b="1" sz="5300">
                <a:solidFill>
                  <a:srgbClr val="FFFFFF"/>
                </a:solidFill>
              </a:defRPr>
            </a:lvl6pPr>
            <a:lvl7pPr lvl="6" rtl="0" algn="ctr">
              <a:lnSpc>
                <a:spcPct val="100000"/>
              </a:lnSpc>
              <a:spcBef>
                <a:spcPts val="0"/>
              </a:spcBef>
              <a:spcAft>
                <a:spcPts val="0"/>
              </a:spcAft>
              <a:buClr>
                <a:srgbClr val="FFFFFF"/>
              </a:buClr>
              <a:buSzPts val="5300"/>
              <a:buNone/>
              <a:defRPr b="1" sz="5300">
                <a:solidFill>
                  <a:srgbClr val="FFFFFF"/>
                </a:solidFill>
              </a:defRPr>
            </a:lvl7pPr>
            <a:lvl8pPr lvl="7" rtl="0" algn="ctr">
              <a:lnSpc>
                <a:spcPct val="100000"/>
              </a:lnSpc>
              <a:spcBef>
                <a:spcPts val="0"/>
              </a:spcBef>
              <a:spcAft>
                <a:spcPts val="0"/>
              </a:spcAft>
              <a:buClr>
                <a:srgbClr val="FFFFFF"/>
              </a:buClr>
              <a:buSzPts val="5300"/>
              <a:buNone/>
              <a:defRPr b="1" sz="5300">
                <a:solidFill>
                  <a:srgbClr val="FFFFFF"/>
                </a:solidFill>
              </a:defRPr>
            </a:lvl8pPr>
            <a:lvl9pPr lvl="8" rtl="0" algn="ctr">
              <a:lnSpc>
                <a:spcPct val="100000"/>
              </a:lnSpc>
              <a:spcBef>
                <a:spcPts val="0"/>
              </a:spcBef>
              <a:spcAft>
                <a:spcPts val="0"/>
              </a:spcAft>
              <a:buClr>
                <a:srgbClr val="FFFFFF"/>
              </a:buClr>
              <a:buSzPts val="5300"/>
              <a:buNone/>
              <a:defRPr b="1" sz="5300">
                <a:solidFill>
                  <a:srgbClr val="FFFFFF"/>
                </a:solidFill>
              </a:defRPr>
            </a:lvl9pPr>
          </a:lstStyle>
          <a:p/>
        </p:txBody>
      </p:sp>
      <p:sp>
        <p:nvSpPr>
          <p:cNvPr id="57" name="Google Shape;57;p1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 name="Google Shape;6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spTree>
      <p:nvGrpSpPr>
        <p:cNvPr id="64" name="Shape 64"/>
        <p:cNvGrpSpPr/>
        <p:nvPr/>
      </p:nvGrpSpPr>
      <p:grpSpPr>
        <a:xfrm>
          <a:off x="0" y="0"/>
          <a:ext cx="0" cy="0"/>
          <a:chOff x="0" y="0"/>
          <a:chExt cx="0" cy="0"/>
        </a:xfrm>
      </p:grpSpPr>
      <p:sp>
        <p:nvSpPr>
          <p:cNvPr id="65" name="Google Shape;65;p15"/>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5"/>
          <p:cNvSpPr txBox="1"/>
          <p:nvPr>
            <p:ph type="ctrTitle"/>
          </p:nvPr>
        </p:nvSpPr>
        <p:spPr>
          <a:xfrm>
            <a:off x="2513000" y="2042800"/>
            <a:ext cx="9263700" cy="948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212121"/>
              </a:buClr>
              <a:buSzPts val="3200"/>
              <a:buNone/>
              <a:defRPr b="1" sz="3200">
                <a:solidFill>
                  <a:srgbClr val="212121"/>
                </a:solidFill>
              </a:defRPr>
            </a:lvl1pPr>
            <a:lvl2pPr lvl="1" rtl="0" algn="l">
              <a:lnSpc>
                <a:spcPct val="100000"/>
              </a:lnSpc>
              <a:spcBef>
                <a:spcPts val="0"/>
              </a:spcBef>
              <a:spcAft>
                <a:spcPts val="0"/>
              </a:spcAft>
              <a:buClr>
                <a:srgbClr val="212121"/>
              </a:buClr>
              <a:buSzPts val="3200"/>
              <a:buNone/>
              <a:defRPr b="1" sz="3200">
                <a:solidFill>
                  <a:srgbClr val="212121"/>
                </a:solidFill>
              </a:defRPr>
            </a:lvl2pPr>
            <a:lvl3pPr lvl="2" rtl="0" algn="l">
              <a:lnSpc>
                <a:spcPct val="100000"/>
              </a:lnSpc>
              <a:spcBef>
                <a:spcPts val="0"/>
              </a:spcBef>
              <a:spcAft>
                <a:spcPts val="0"/>
              </a:spcAft>
              <a:buClr>
                <a:srgbClr val="212121"/>
              </a:buClr>
              <a:buSzPts val="3200"/>
              <a:buNone/>
              <a:defRPr b="1" sz="3200">
                <a:solidFill>
                  <a:srgbClr val="212121"/>
                </a:solidFill>
              </a:defRPr>
            </a:lvl3pPr>
            <a:lvl4pPr lvl="3" rtl="0" algn="l">
              <a:lnSpc>
                <a:spcPct val="100000"/>
              </a:lnSpc>
              <a:spcBef>
                <a:spcPts val="0"/>
              </a:spcBef>
              <a:spcAft>
                <a:spcPts val="0"/>
              </a:spcAft>
              <a:buClr>
                <a:srgbClr val="212121"/>
              </a:buClr>
              <a:buSzPts val="3200"/>
              <a:buNone/>
              <a:defRPr b="1" sz="3200">
                <a:solidFill>
                  <a:srgbClr val="212121"/>
                </a:solidFill>
              </a:defRPr>
            </a:lvl4pPr>
            <a:lvl5pPr lvl="4" rtl="0" algn="l">
              <a:lnSpc>
                <a:spcPct val="100000"/>
              </a:lnSpc>
              <a:spcBef>
                <a:spcPts val="0"/>
              </a:spcBef>
              <a:spcAft>
                <a:spcPts val="0"/>
              </a:spcAft>
              <a:buClr>
                <a:srgbClr val="212121"/>
              </a:buClr>
              <a:buSzPts val="3200"/>
              <a:buNone/>
              <a:defRPr b="1" sz="3200">
                <a:solidFill>
                  <a:srgbClr val="212121"/>
                </a:solidFill>
              </a:defRPr>
            </a:lvl5pPr>
            <a:lvl6pPr lvl="5" rtl="0" algn="l">
              <a:lnSpc>
                <a:spcPct val="100000"/>
              </a:lnSpc>
              <a:spcBef>
                <a:spcPts val="0"/>
              </a:spcBef>
              <a:spcAft>
                <a:spcPts val="0"/>
              </a:spcAft>
              <a:buClr>
                <a:srgbClr val="212121"/>
              </a:buClr>
              <a:buSzPts val="3200"/>
              <a:buNone/>
              <a:defRPr b="1" sz="3200">
                <a:solidFill>
                  <a:srgbClr val="212121"/>
                </a:solidFill>
              </a:defRPr>
            </a:lvl6pPr>
            <a:lvl7pPr lvl="6" rtl="0" algn="l">
              <a:lnSpc>
                <a:spcPct val="100000"/>
              </a:lnSpc>
              <a:spcBef>
                <a:spcPts val="0"/>
              </a:spcBef>
              <a:spcAft>
                <a:spcPts val="0"/>
              </a:spcAft>
              <a:buClr>
                <a:srgbClr val="212121"/>
              </a:buClr>
              <a:buSzPts val="3200"/>
              <a:buNone/>
              <a:defRPr b="1" sz="3200">
                <a:solidFill>
                  <a:srgbClr val="212121"/>
                </a:solidFill>
              </a:defRPr>
            </a:lvl7pPr>
            <a:lvl8pPr lvl="7" rtl="0" algn="l">
              <a:lnSpc>
                <a:spcPct val="100000"/>
              </a:lnSpc>
              <a:spcBef>
                <a:spcPts val="0"/>
              </a:spcBef>
              <a:spcAft>
                <a:spcPts val="0"/>
              </a:spcAft>
              <a:buClr>
                <a:srgbClr val="212121"/>
              </a:buClr>
              <a:buSzPts val="3200"/>
              <a:buNone/>
              <a:defRPr b="1" sz="3200">
                <a:solidFill>
                  <a:srgbClr val="212121"/>
                </a:solidFill>
              </a:defRPr>
            </a:lvl8pPr>
            <a:lvl9pPr lvl="8" rtl="0" algn="l">
              <a:lnSpc>
                <a:spcPct val="100000"/>
              </a:lnSpc>
              <a:spcBef>
                <a:spcPts val="0"/>
              </a:spcBef>
              <a:spcAft>
                <a:spcPts val="0"/>
              </a:spcAft>
              <a:buClr>
                <a:srgbClr val="212121"/>
              </a:buClr>
              <a:buSzPts val="3200"/>
              <a:buNone/>
              <a:defRPr b="1" sz="3200">
                <a:solidFill>
                  <a:srgbClr val="212121"/>
                </a:solidFill>
              </a:defRPr>
            </a:lvl9pPr>
          </a:lstStyle>
          <a:p/>
        </p:txBody>
      </p:sp>
      <p:sp>
        <p:nvSpPr>
          <p:cNvPr id="68" name="Google Shape;68;p15"/>
          <p:cNvSpPr txBox="1"/>
          <p:nvPr>
            <p:ph idx="1" type="body"/>
          </p:nvPr>
        </p:nvSpPr>
        <p:spPr>
          <a:xfrm>
            <a:off x="2513000" y="3283100"/>
            <a:ext cx="9263700" cy="2808300"/>
          </a:xfrm>
          <a:prstGeom prst="rect">
            <a:avLst/>
          </a:prstGeom>
          <a:noFill/>
          <a:ln>
            <a:noFill/>
          </a:ln>
        </p:spPr>
        <p:txBody>
          <a:bodyPr anchorCtr="0" anchor="t" bIns="45700" lIns="91425" spcFirstLastPara="1" rIns="91425" wrap="square" tIns="45700">
            <a:noAutofit/>
          </a:bodyPr>
          <a:lstStyle>
            <a:lvl1pPr indent="-361950" lvl="0" marL="457200" rtl="0" algn="l">
              <a:lnSpc>
                <a:spcPct val="115000"/>
              </a:lnSpc>
              <a:spcBef>
                <a:spcPts val="1000"/>
              </a:spcBef>
              <a:spcAft>
                <a:spcPts val="0"/>
              </a:spcAft>
              <a:buClr>
                <a:srgbClr val="212121"/>
              </a:buClr>
              <a:buSzPts val="2100"/>
              <a:buChar char="•"/>
              <a:defRPr sz="2100">
                <a:solidFill>
                  <a:srgbClr val="212121"/>
                </a:solidFill>
              </a:defRPr>
            </a:lvl1pPr>
            <a:lvl2pPr indent="-381000" lvl="1" marL="914400" rtl="0" algn="l">
              <a:lnSpc>
                <a:spcPct val="115000"/>
              </a:lnSpc>
              <a:spcBef>
                <a:spcPts val="2100"/>
              </a:spcBef>
              <a:spcAft>
                <a:spcPts val="0"/>
              </a:spcAft>
              <a:buClr>
                <a:srgbClr val="212121"/>
              </a:buClr>
              <a:buSzPts val="2400"/>
              <a:buChar char="•"/>
              <a:defRPr sz="1900">
                <a:solidFill>
                  <a:srgbClr val="212121"/>
                </a:solidFill>
              </a:defRPr>
            </a:lvl2pPr>
            <a:lvl3pPr indent="-355600" lvl="2" marL="1371600" rtl="0" algn="l">
              <a:lnSpc>
                <a:spcPct val="115000"/>
              </a:lnSpc>
              <a:spcBef>
                <a:spcPts val="2100"/>
              </a:spcBef>
              <a:spcAft>
                <a:spcPts val="0"/>
              </a:spcAft>
              <a:buClr>
                <a:srgbClr val="212121"/>
              </a:buClr>
              <a:buSzPts val="2000"/>
              <a:buChar char="•"/>
              <a:defRPr sz="1900">
                <a:solidFill>
                  <a:srgbClr val="212121"/>
                </a:solidFill>
              </a:defRPr>
            </a:lvl3pPr>
            <a:lvl4pPr indent="-342900" lvl="3" marL="1828800" rtl="0" algn="l">
              <a:lnSpc>
                <a:spcPct val="115000"/>
              </a:lnSpc>
              <a:spcBef>
                <a:spcPts val="2100"/>
              </a:spcBef>
              <a:spcAft>
                <a:spcPts val="0"/>
              </a:spcAft>
              <a:buClr>
                <a:srgbClr val="212121"/>
              </a:buClr>
              <a:buSzPts val="1800"/>
              <a:buChar char="•"/>
              <a:defRPr sz="1900">
                <a:solidFill>
                  <a:srgbClr val="212121"/>
                </a:solidFill>
              </a:defRPr>
            </a:lvl4pPr>
            <a:lvl5pPr indent="-342900" lvl="4" marL="2286000" rtl="0" algn="l">
              <a:lnSpc>
                <a:spcPct val="115000"/>
              </a:lnSpc>
              <a:spcBef>
                <a:spcPts val="2100"/>
              </a:spcBef>
              <a:spcAft>
                <a:spcPts val="0"/>
              </a:spcAft>
              <a:buClr>
                <a:srgbClr val="212121"/>
              </a:buClr>
              <a:buSzPts val="1800"/>
              <a:buChar char="•"/>
              <a:defRPr sz="1900">
                <a:solidFill>
                  <a:srgbClr val="212121"/>
                </a:solidFill>
              </a:defRPr>
            </a:lvl5pPr>
            <a:lvl6pPr indent="-342900" lvl="5" marL="2743200" rtl="0" algn="l">
              <a:lnSpc>
                <a:spcPct val="115000"/>
              </a:lnSpc>
              <a:spcBef>
                <a:spcPts val="2100"/>
              </a:spcBef>
              <a:spcAft>
                <a:spcPts val="0"/>
              </a:spcAft>
              <a:buClr>
                <a:srgbClr val="212121"/>
              </a:buClr>
              <a:buSzPts val="1800"/>
              <a:buChar char="•"/>
              <a:defRPr sz="1900">
                <a:solidFill>
                  <a:srgbClr val="212121"/>
                </a:solidFill>
              </a:defRPr>
            </a:lvl6pPr>
            <a:lvl7pPr indent="-342900" lvl="6" marL="3200400" rtl="0" algn="l">
              <a:lnSpc>
                <a:spcPct val="115000"/>
              </a:lnSpc>
              <a:spcBef>
                <a:spcPts val="2100"/>
              </a:spcBef>
              <a:spcAft>
                <a:spcPts val="0"/>
              </a:spcAft>
              <a:buClr>
                <a:srgbClr val="212121"/>
              </a:buClr>
              <a:buSzPts val="1800"/>
              <a:buChar char="•"/>
              <a:defRPr sz="1900">
                <a:solidFill>
                  <a:srgbClr val="212121"/>
                </a:solidFill>
              </a:defRPr>
            </a:lvl7pPr>
            <a:lvl8pPr indent="-342900" lvl="7" marL="3657600" rtl="0" algn="l">
              <a:lnSpc>
                <a:spcPct val="115000"/>
              </a:lnSpc>
              <a:spcBef>
                <a:spcPts val="2100"/>
              </a:spcBef>
              <a:spcAft>
                <a:spcPts val="0"/>
              </a:spcAft>
              <a:buClr>
                <a:srgbClr val="212121"/>
              </a:buClr>
              <a:buSzPts val="1800"/>
              <a:buChar char="•"/>
              <a:defRPr sz="1900">
                <a:solidFill>
                  <a:srgbClr val="212121"/>
                </a:solidFill>
              </a:defRPr>
            </a:lvl8pPr>
            <a:lvl9pPr indent="-342900" lvl="8" marL="4114800" rtl="0" algn="l">
              <a:lnSpc>
                <a:spcPct val="115000"/>
              </a:lnSpc>
              <a:spcBef>
                <a:spcPts val="2100"/>
              </a:spcBef>
              <a:spcAft>
                <a:spcPts val="2100"/>
              </a:spcAft>
              <a:buClr>
                <a:srgbClr val="212121"/>
              </a:buClr>
              <a:buSzPts val="1800"/>
              <a:buChar char="•"/>
              <a:defRPr sz="1900">
                <a:solidFill>
                  <a:srgbClr val="21212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10">
    <p:spTree>
      <p:nvGrpSpPr>
        <p:cNvPr id="69" name="Shape 69"/>
        <p:cNvGrpSpPr/>
        <p:nvPr/>
      </p:nvGrpSpPr>
      <p:grpSpPr>
        <a:xfrm>
          <a:off x="0" y="0"/>
          <a:ext cx="0" cy="0"/>
          <a:chOff x="0" y="0"/>
          <a:chExt cx="0" cy="0"/>
        </a:xfrm>
      </p:grpSpPr>
      <p:sp>
        <p:nvSpPr>
          <p:cNvPr id="70" name="Google Shape;70;p16"/>
          <p:cNvSpPr/>
          <p:nvPr/>
        </p:nvSpPr>
        <p:spPr>
          <a:xfrm>
            <a:off x="0" y="0"/>
            <a:ext cx="12192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16"/>
          <p:cNvGrpSpPr/>
          <p:nvPr/>
        </p:nvGrpSpPr>
        <p:grpSpPr>
          <a:xfrm>
            <a:off x="2807109" y="3"/>
            <a:ext cx="9385212" cy="6851822"/>
            <a:chOff x="3388636" y="43347"/>
            <a:chExt cx="5755327" cy="4201767"/>
          </a:xfrm>
        </p:grpSpPr>
        <p:sp>
          <p:nvSpPr>
            <p:cNvPr id="72" name="Google Shape;72;p16"/>
            <p:cNvSpPr/>
            <p:nvPr/>
          </p:nvSpPr>
          <p:spPr>
            <a:xfrm>
              <a:off x="3837147"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4285658"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a:off x="4734169"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a:off x="5182681"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5631192"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6079703"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6528215"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a:off x="6976726"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7425229"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7873740"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8322251"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a:off x="8770763" y="1754163"/>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a:off x="3837147"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4285658"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4734169"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5182681"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5631192"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6079703"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6528215"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6976726"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7425229"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7873740"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8322251"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a:off x="8770763" y="1326459"/>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3837147"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4285658"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4734169"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5182681"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5631192"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6079703"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6528215"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6976726"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a:off x="7425229"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a:off x="7873740"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8322251"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8770763" y="898755"/>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a:off x="3388636"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3837147"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4285658"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4734169"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5182681"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5631192"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6079703"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6528215"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6976726"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7425229"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7873740"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8322251"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8770763" y="471051"/>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3388636"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3837147"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4285658"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4734169" y="4336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5182681"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5631192"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6079703"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6528215"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6976726"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7425229"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7873740"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8322251"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8770763" y="43347"/>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3837147"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4285658"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4734169"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5182681"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5631192"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6079703"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6528215"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6976726"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7425229"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7873740"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8322251"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8770763" y="3871914"/>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3837147"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4285658"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4734169"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5182681"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5631192"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6079703"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6528215"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6976726"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7425229"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7873740"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8322251"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8770763" y="3444210"/>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3837147"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4285658"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4734169"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a:off x="5182681"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5631192"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6079703"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6528215"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6976726"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a:off x="7425229"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7873740"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a:off x="8322251"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a:off x="8770763" y="3016506"/>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3837147"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6"/>
            <p:cNvSpPr/>
            <p:nvPr/>
          </p:nvSpPr>
          <p:spPr>
            <a:xfrm>
              <a:off x="4285658"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p:nvPr/>
          </p:nvSpPr>
          <p:spPr>
            <a:xfrm>
              <a:off x="4734169"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5182681"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a:off x="5631192"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p:nvPr/>
          </p:nvSpPr>
          <p:spPr>
            <a:xfrm>
              <a:off x="6079703"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6528215"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6976726"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7425229"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7873740"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a:off x="8322251"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8770763" y="2588802"/>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3837147"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4285658"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4734169"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p:nvPr/>
          </p:nvSpPr>
          <p:spPr>
            <a:xfrm>
              <a:off x="5182681"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5631192"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6079703"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6528215"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6976726"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6"/>
            <p:cNvSpPr/>
            <p:nvPr/>
          </p:nvSpPr>
          <p:spPr>
            <a:xfrm>
              <a:off x="7425229"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6"/>
            <p:cNvSpPr/>
            <p:nvPr/>
          </p:nvSpPr>
          <p:spPr>
            <a:xfrm>
              <a:off x="7873740"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8322251"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8770763" y="2161098"/>
              <a:ext cx="373200" cy="373200"/>
            </a:xfrm>
            <a:prstGeom prst="ellipse">
              <a:avLst/>
            </a:prstGeom>
            <a:solidFill>
              <a:srgbClr val="DEDEDE">
                <a:alpha val="1137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16"/>
          <p:cNvSpPr/>
          <p:nvPr/>
        </p:nvSpPr>
        <p:spPr>
          <a:xfrm>
            <a:off x="4528787" y="0"/>
            <a:ext cx="4334400" cy="68580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a:off x="0" y="0"/>
            <a:ext cx="4554300" cy="68580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913567" y="3642300"/>
            <a:ext cx="81600" cy="19404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txBox="1"/>
          <p:nvPr>
            <p:ph type="ctrTitle"/>
          </p:nvPr>
        </p:nvSpPr>
        <p:spPr>
          <a:xfrm>
            <a:off x="1323233" y="3381867"/>
            <a:ext cx="4182300" cy="2513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None/>
              <a:defRPr b="1" sz="4800">
                <a:solidFill>
                  <a:schemeClr val="dk1"/>
                </a:solidFill>
              </a:defRPr>
            </a:lvl1pPr>
            <a:lvl2pPr lvl="1" rtl="0" algn="l">
              <a:lnSpc>
                <a:spcPct val="100000"/>
              </a:lnSpc>
              <a:spcBef>
                <a:spcPts val="0"/>
              </a:spcBef>
              <a:spcAft>
                <a:spcPts val="0"/>
              </a:spcAft>
              <a:buClr>
                <a:schemeClr val="dk1"/>
              </a:buClr>
              <a:buSzPts val="4800"/>
              <a:buNone/>
              <a:defRPr b="1" sz="4800">
                <a:solidFill>
                  <a:schemeClr val="dk1"/>
                </a:solidFill>
              </a:defRPr>
            </a:lvl2pPr>
            <a:lvl3pPr lvl="2" rtl="0" algn="l">
              <a:lnSpc>
                <a:spcPct val="100000"/>
              </a:lnSpc>
              <a:spcBef>
                <a:spcPts val="0"/>
              </a:spcBef>
              <a:spcAft>
                <a:spcPts val="0"/>
              </a:spcAft>
              <a:buClr>
                <a:schemeClr val="dk1"/>
              </a:buClr>
              <a:buSzPts val="4800"/>
              <a:buNone/>
              <a:defRPr b="1" sz="4800">
                <a:solidFill>
                  <a:schemeClr val="dk1"/>
                </a:solidFill>
              </a:defRPr>
            </a:lvl3pPr>
            <a:lvl4pPr lvl="3" rtl="0" algn="l">
              <a:lnSpc>
                <a:spcPct val="100000"/>
              </a:lnSpc>
              <a:spcBef>
                <a:spcPts val="0"/>
              </a:spcBef>
              <a:spcAft>
                <a:spcPts val="0"/>
              </a:spcAft>
              <a:buClr>
                <a:schemeClr val="dk1"/>
              </a:buClr>
              <a:buSzPts val="4800"/>
              <a:buNone/>
              <a:defRPr b="1" sz="4800">
                <a:solidFill>
                  <a:schemeClr val="dk1"/>
                </a:solidFill>
              </a:defRPr>
            </a:lvl4pPr>
            <a:lvl5pPr lvl="4" rtl="0" algn="l">
              <a:lnSpc>
                <a:spcPct val="100000"/>
              </a:lnSpc>
              <a:spcBef>
                <a:spcPts val="0"/>
              </a:spcBef>
              <a:spcAft>
                <a:spcPts val="0"/>
              </a:spcAft>
              <a:buClr>
                <a:schemeClr val="dk1"/>
              </a:buClr>
              <a:buSzPts val="4800"/>
              <a:buNone/>
              <a:defRPr b="1" sz="4800">
                <a:solidFill>
                  <a:schemeClr val="dk1"/>
                </a:solidFill>
              </a:defRPr>
            </a:lvl5pPr>
            <a:lvl6pPr lvl="5" rtl="0" algn="l">
              <a:lnSpc>
                <a:spcPct val="100000"/>
              </a:lnSpc>
              <a:spcBef>
                <a:spcPts val="0"/>
              </a:spcBef>
              <a:spcAft>
                <a:spcPts val="0"/>
              </a:spcAft>
              <a:buClr>
                <a:schemeClr val="dk1"/>
              </a:buClr>
              <a:buSzPts val="4800"/>
              <a:buNone/>
              <a:defRPr b="1" sz="4800">
                <a:solidFill>
                  <a:schemeClr val="dk1"/>
                </a:solidFill>
              </a:defRPr>
            </a:lvl6pPr>
            <a:lvl7pPr lvl="6" rtl="0" algn="l">
              <a:lnSpc>
                <a:spcPct val="100000"/>
              </a:lnSpc>
              <a:spcBef>
                <a:spcPts val="0"/>
              </a:spcBef>
              <a:spcAft>
                <a:spcPts val="0"/>
              </a:spcAft>
              <a:buClr>
                <a:schemeClr val="dk1"/>
              </a:buClr>
              <a:buSzPts val="4800"/>
              <a:buNone/>
              <a:defRPr b="1" sz="4800">
                <a:solidFill>
                  <a:schemeClr val="dk1"/>
                </a:solidFill>
              </a:defRPr>
            </a:lvl7pPr>
            <a:lvl8pPr lvl="7" rtl="0" algn="l">
              <a:lnSpc>
                <a:spcPct val="100000"/>
              </a:lnSpc>
              <a:spcBef>
                <a:spcPts val="0"/>
              </a:spcBef>
              <a:spcAft>
                <a:spcPts val="0"/>
              </a:spcAft>
              <a:buClr>
                <a:schemeClr val="dk1"/>
              </a:buClr>
              <a:buSzPts val="4800"/>
              <a:buNone/>
              <a:defRPr b="1" sz="4800">
                <a:solidFill>
                  <a:schemeClr val="dk1"/>
                </a:solidFill>
              </a:defRPr>
            </a:lvl8pPr>
            <a:lvl9pPr lvl="8" rtl="0" algn="l">
              <a:lnSpc>
                <a:spcPct val="100000"/>
              </a:lnSpc>
              <a:spcBef>
                <a:spcPts val="0"/>
              </a:spcBef>
              <a:spcAft>
                <a:spcPts val="0"/>
              </a:spcAft>
              <a:buClr>
                <a:schemeClr val="dk1"/>
              </a:buClr>
              <a:buSzPts val="4800"/>
              <a:buNone/>
              <a:defRPr b="1" sz="4800">
                <a:solidFill>
                  <a:schemeClr val="dk1"/>
                </a:solidFill>
              </a:defRPr>
            </a:lvl9pPr>
          </a:lstStyle>
          <a:p/>
        </p:txBody>
      </p:sp>
      <p:sp>
        <p:nvSpPr>
          <p:cNvPr id="198" name="Google Shape;198;p16"/>
          <p:cNvSpPr txBox="1"/>
          <p:nvPr>
            <p:ph idx="12" type="sldNum"/>
          </p:nvPr>
        </p:nvSpPr>
        <p:spPr>
          <a:xfrm>
            <a:off x="11296610" y="6275406"/>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199" name="Shape 199"/>
        <p:cNvGrpSpPr/>
        <p:nvPr/>
      </p:nvGrpSpPr>
      <p:grpSpPr>
        <a:xfrm>
          <a:off x="0" y="0"/>
          <a:ext cx="0" cy="0"/>
          <a:chOff x="0" y="0"/>
          <a:chExt cx="0" cy="0"/>
        </a:xfrm>
      </p:grpSpPr>
      <p:sp>
        <p:nvSpPr>
          <p:cNvPr id="200" name="Google Shape;200;p17"/>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p17"/>
          <p:cNvCxnSpPr/>
          <p:nvPr/>
        </p:nvCxnSpPr>
        <p:spPr>
          <a:xfrm>
            <a:off x="475100" y="6431067"/>
            <a:ext cx="3923100" cy="0"/>
          </a:xfrm>
          <a:prstGeom prst="straightConnector1">
            <a:avLst/>
          </a:prstGeom>
          <a:noFill/>
          <a:ln cap="flat" cmpd="sng" w="9525">
            <a:solidFill>
              <a:srgbClr val="E0E0E0"/>
            </a:solidFill>
            <a:prstDash val="solid"/>
            <a:round/>
            <a:headEnd len="sm" w="sm" type="none"/>
            <a:tailEnd len="sm" w="sm" type="none"/>
          </a:ln>
        </p:spPr>
      </p:cxnSp>
      <p:cxnSp>
        <p:nvCxnSpPr>
          <p:cNvPr id="202" name="Google Shape;202;p17"/>
          <p:cNvCxnSpPr/>
          <p:nvPr/>
        </p:nvCxnSpPr>
        <p:spPr>
          <a:xfrm>
            <a:off x="6153033" y="498063"/>
            <a:ext cx="5608800" cy="0"/>
          </a:xfrm>
          <a:prstGeom prst="straightConnector1">
            <a:avLst/>
          </a:prstGeom>
          <a:noFill/>
          <a:ln cap="flat" cmpd="sng" w="9525">
            <a:solidFill>
              <a:srgbClr val="E0E0E0"/>
            </a:solidFill>
            <a:prstDash val="solid"/>
            <a:round/>
            <a:headEnd len="sm" w="sm" type="none"/>
            <a:tailEnd len="sm" w="sm" type="none"/>
          </a:ln>
        </p:spPr>
      </p:cxnSp>
      <p:sp>
        <p:nvSpPr>
          <p:cNvPr id="203" name="Google Shape;203;p17"/>
          <p:cNvSpPr/>
          <p:nvPr/>
        </p:nvSpPr>
        <p:spPr>
          <a:xfrm>
            <a:off x="5904633" y="422463"/>
            <a:ext cx="146700" cy="1512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475100" y="422467"/>
            <a:ext cx="3923100" cy="1512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txBox="1"/>
          <p:nvPr>
            <p:ph type="title"/>
          </p:nvPr>
        </p:nvSpPr>
        <p:spPr>
          <a:xfrm>
            <a:off x="407267" y="701267"/>
            <a:ext cx="4190400" cy="2115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434343"/>
              </a:buClr>
              <a:buSzPts val="3200"/>
              <a:buNone/>
              <a:defRPr b="1" sz="3200">
                <a:solidFill>
                  <a:srgbClr val="434343"/>
                </a:solidFill>
              </a:defRPr>
            </a:lvl1pPr>
            <a:lvl2pPr lvl="1" rtl="0" algn="l">
              <a:lnSpc>
                <a:spcPct val="100000"/>
              </a:lnSpc>
              <a:spcBef>
                <a:spcPts val="0"/>
              </a:spcBef>
              <a:spcAft>
                <a:spcPts val="0"/>
              </a:spcAft>
              <a:buClr>
                <a:srgbClr val="434343"/>
              </a:buClr>
              <a:buSzPts val="3200"/>
              <a:buNone/>
              <a:defRPr b="1" sz="3200">
                <a:solidFill>
                  <a:srgbClr val="434343"/>
                </a:solidFill>
              </a:defRPr>
            </a:lvl2pPr>
            <a:lvl3pPr lvl="2" rtl="0" algn="l">
              <a:lnSpc>
                <a:spcPct val="100000"/>
              </a:lnSpc>
              <a:spcBef>
                <a:spcPts val="0"/>
              </a:spcBef>
              <a:spcAft>
                <a:spcPts val="0"/>
              </a:spcAft>
              <a:buClr>
                <a:srgbClr val="434343"/>
              </a:buClr>
              <a:buSzPts val="3200"/>
              <a:buNone/>
              <a:defRPr b="1" sz="3200">
                <a:solidFill>
                  <a:srgbClr val="434343"/>
                </a:solidFill>
              </a:defRPr>
            </a:lvl3pPr>
            <a:lvl4pPr lvl="3" rtl="0" algn="l">
              <a:lnSpc>
                <a:spcPct val="100000"/>
              </a:lnSpc>
              <a:spcBef>
                <a:spcPts val="0"/>
              </a:spcBef>
              <a:spcAft>
                <a:spcPts val="0"/>
              </a:spcAft>
              <a:buClr>
                <a:srgbClr val="434343"/>
              </a:buClr>
              <a:buSzPts val="3200"/>
              <a:buNone/>
              <a:defRPr b="1" sz="3200">
                <a:solidFill>
                  <a:srgbClr val="434343"/>
                </a:solidFill>
              </a:defRPr>
            </a:lvl4pPr>
            <a:lvl5pPr lvl="4" rtl="0" algn="l">
              <a:lnSpc>
                <a:spcPct val="100000"/>
              </a:lnSpc>
              <a:spcBef>
                <a:spcPts val="0"/>
              </a:spcBef>
              <a:spcAft>
                <a:spcPts val="0"/>
              </a:spcAft>
              <a:buClr>
                <a:srgbClr val="434343"/>
              </a:buClr>
              <a:buSzPts val="3200"/>
              <a:buNone/>
              <a:defRPr b="1" sz="3200">
                <a:solidFill>
                  <a:srgbClr val="434343"/>
                </a:solidFill>
              </a:defRPr>
            </a:lvl5pPr>
            <a:lvl6pPr lvl="5" rtl="0" algn="l">
              <a:lnSpc>
                <a:spcPct val="100000"/>
              </a:lnSpc>
              <a:spcBef>
                <a:spcPts val="0"/>
              </a:spcBef>
              <a:spcAft>
                <a:spcPts val="0"/>
              </a:spcAft>
              <a:buClr>
                <a:srgbClr val="434343"/>
              </a:buClr>
              <a:buSzPts val="3200"/>
              <a:buNone/>
              <a:defRPr b="1" sz="3200">
                <a:solidFill>
                  <a:srgbClr val="434343"/>
                </a:solidFill>
              </a:defRPr>
            </a:lvl6pPr>
            <a:lvl7pPr lvl="6" rtl="0" algn="l">
              <a:lnSpc>
                <a:spcPct val="100000"/>
              </a:lnSpc>
              <a:spcBef>
                <a:spcPts val="0"/>
              </a:spcBef>
              <a:spcAft>
                <a:spcPts val="0"/>
              </a:spcAft>
              <a:buClr>
                <a:srgbClr val="434343"/>
              </a:buClr>
              <a:buSzPts val="3200"/>
              <a:buNone/>
              <a:defRPr b="1" sz="3200">
                <a:solidFill>
                  <a:srgbClr val="434343"/>
                </a:solidFill>
              </a:defRPr>
            </a:lvl7pPr>
            <a:lvl8pPr lvl="7" rtl="0" algn="l">
              <a:lnSpc>
                <a:spcPct val="100000"/>
              </a:lnSpc>
              <a:spcBef>
                <a:spcPts val="0"/>
              </a:spcBef>
              <a:spcAft>
                <a:spcPts val="0"/>
              </a:spcAft>
              <a:buClr>
                <a:srgbClr val="434343"/>
              </a:buClr>
              <a:buSzPts val="3200"/>
              <a:buNone/>
              <a:defRPr b="1" sz="3200">
                <a:solidFill>
                  <a:srgbClr val="434343"/>
                </a:solidFill>
              </a:defRPr>
            </a:lvl8pPr>
            <a:lvl9pPr lvl="8" rtl="0" algn="l">
              <a:lnSpc>
                <a:spcPct val="100000"/>
              </a:lnSpc>
              <a:spcBef>
                <a:spcPts val="0"/>
              </a:spcBef>
              <a:spcAft>
                <a:spcPts val="0"/>
              </a:spcAft>
              <a:buClr>
                <a:srgbClr val="434343"/>
              </a:buClr>
              <a:buSzPts val="3200"/>
              <a:buNone/>
              <a:defRPr b="1" sz="3200">
                <a:solidFill>
                  <a:srgbClr val="434343"/>
                </a:solidFill>
              </a:defRPr>
            </a:lvl9pPr>
          </a:lstStyle>
          <a:p/>
        </p:txBody>
      </p:sp>
      <p:sp>
        <p:nvSpPr>
          <p:cNvPr id="206" name="Google Shape;206;p17"/>
          <p:cNvSpPr txBox="1"/>
          <p:nvPr>
            <p:ph idx="1" type="body"/>
          </p:nvPr>
        </p:nvSpPr>
        <p:spPr>
          <a:xfrm>
            <a:off x="6147600" y="701267"/>
            <a:ext cx="5608800" cy="5357700"/>
          </a:xfrm>
          <a:prstGeom prst="rect">
            <a:avLst/>
          </a:prstGeom>
          <a:noFill/>
          <a:ln>
            <a:noFill/>
          </a:ln>
        </p:spPr>
        <p:txBody>
          <a:bodyPr anchorCtr="0" anchor="t" bIns="45700" lIns="91425" spcFirstLastPara="1" rIns="91425" wrap="square" tIns="45700">
            <a:noAutofit/>
          </a:bodyPr>
          <a:lstStyle>
            <a:lvl1pPr indent="-349250" lvl="0" marL="457200" rtl="0" algn="l">
              <a:lnSpc>
                <a:spcPct val="115000"/>
              </a:lnSpc>
              <a:spcBef>
                <a:spcPts val="1000"/>
              </a:spcBef>
              <a:spcAft>
                <a:spcPts val="0"/>
              </a:spcAft>
              <a:buClr>
                <a:srgbClr val="666666"/>
              </a:buClr>
              <a:buSzPts val="1900"/>
              <a:buChar char="•"/>
              <a:defRPr sz="1900">
                <a:solidFill>
                  <a:srgbClr val="666666"/>
                </a:solidFill>
              </a:defRPr>
            </a:lvl1pPr>
            <a:lvl2pPr indent="-330200" lvl="1" marL="914400" rtl="0" algn="l">
              <a:lnSpc>
                <a:spcPct val="115000"/>
              </a:lnSpc>
              <a:spcBef>
                <a:spcPts val="2100"/>
              </a:spcBef>
              <a:spcAft>
                <a:spcPts val="0"/>
              </a:spcAft>
              <a:buClr>
                <a:srgbClr val="666666"/>
              </a:buClr>
              <a:buSzPts val="1600"/>
              <a:buChar char="•"/>
              <a:defRPr sz="1600">
                <a:solidFill>
                  <a:srgbClr val="666666"/>
                </a:solidFill>
              </a:defRPr>
            </a:lvl2pPr>
            <a:lvl3pPr indent="-330200" lvl="2" marL="1371600" rtl="0" algn="l">
              <a:lnSpc>
                <a:spcPct val="115000"/>
              </a:lnSpc>
              <a:spcBef>
                <a:spcPts val="2100"/>
              </a:spcBef>
              <a:spcAft>
                <a:spcPts val="0"/>
              </a:spcAft>
              <a:buClr>
                <a:srgbClr val="666666"/>
              </a:buClr>
              <a:buSzPts val="1600"/>
              <a:buChar char="•"/>
              <a:defRPr sz="1600">
                <a:solidFill>
                  <a:srgbClr val="666666"/>
                </a:solidFill>
              </a:defRPr>
            </a:lvl3pPr>
            <a:lvl4pPr indent="-330200" lvl="3" marL="1828800" rtl="0" algn="l">
              <a:lnSpc>
                <a:spcPct val="115000"/>
              </a:lnSpc>
              <a:spcBef>
                <a:spcPts val="2100"/>
              </a:spcBef>
              <a:spcAft>
                <a:spcPts val="0"/>
              </a:spcAft>
              <a:buClr>
                <a:srgbClr val="666666"/>
              </a:buClr>
              <a:buSzPts val="1600"/>
              <a:buChar char="•"/>
              <a:defRPr sz="1600">
                <a:solidFill>
                  <a:srgbClr val="666666"/>
                </a:solidFill>
              </a:defRPr>
            </a:lvl4pPr>
            <a:lvl5pPr indent="-330200" lvl="4" marL="2286000" rtl="0" algn="l">
              <a:lnSpc>
                <a:spcPct val="115000"/>
              </a:lnSpc>
              <a:spcBef>
                <a:spcPts val="2100"/>
              </a:spcBef>
              <a:spcAft>
                <a:spcPts val="0"/>
              </a:spcAft>
              <a:buClr>
                <a:srgbClr val="666666"/>
              </a:buClr>
              <a:buSzPts val="1600"/>
              <a:buChar char="•"/>
              <a:defRPr sz="1600">
                <a:solidFill>
                  <a:srgbClr val="666666"/>
                </a:solidFill>
              </a:defRPr>
            </a:lvl5pPr>
            <a:lvl6pPr indent="-330200" lvl="5" marL="2743200" rtl="0" algn="l">
              <a:lnSpc>
                <a:spcPct val="115000"/>
              </a:lnSpc>
              <a:spcBef>
                <a:spcPts val="2100"/>
              </a:spcBef>
              <a:spcAft>
                <a:spcPts val="0"/>
              </a:spcAft>
              <a:buClr>
                <a:srgbClr val="666666"/>
              </a:buClr>
              <a:buSzPts val="1600"/>
              <a:buChar char="•"/>
              <a:defRPr sz="1600">
                <a:solidFill>
                  <a:srgbClr val="666666"/>
                </a:solidFill>
              </a:defRPr>
            </a:lvl6pPr>
            <a:lvl7pPr indent="-330200" lvl="6" marL="3200400" rtl="0" algn="l">
              <a:lnSpc>
                <a:spcPct val="115000"/>
              </a:lnSpc>
              <a:spcBef>
                <a:spcPts val="2100"/>
              </a:spcBef>
              <a:spcAft>
                <a:spcPts val="0"/>
              </a:spcAft>
              <a:buClr>
                <a:srgbClr val="666666"/>
              </a:buClr>
              <a:buSzPts val="1600"/>
              <a:buChar char="•"/>
              <a:defRPr sz="1600">
                <a:solidFill>
                  <a:srgbClr val="666666"/>
                </a:solidFill>
              </a:defRPr>
            </a:lvl7pPr>
            <a:lvl8pPr indent="-330200" lvl="7" marL="3657600" rtl="0" algn="l">
              <a:lnSpc>
                <a:spcPct val="115000"/>
              </a:lnSpc>
              <a:spcBef>
                <a:spcPts val="2100"/>
              </a:spcBef>
              <a:spcAft>
                <a:spcPts val="0"/>
              </a:spcAft>
              <a:buClr>
                <a:srgbClr val="666666"/>
              </a:buClr>
              <a:buSzPts val="1600"/>
              <a:buChar char="•"/>
              <a:defRPr sz="1600">
                <a:solidFill>
                  <a:srgbClr val="666666"/>
                </a:solidFill>
              </a:defRPr>
            </a:lvl8pPr>
            <a:lvl9pPr indent="-330200" lvl="8" marL="4114800" rtl="0" algn="l">
              <a:lnSpc>
                <a:spcPct val="115000"/>
              </a:lnSpc>
              <a:spcBef>
                <a:spcPts val="2100"/>
              </a:spcBef>
              <a:spcAft>
                <a:spcPts val="2100"/>
              </a:spcAft>
              <a:buClr>
                <a:srgbClr val="666666"/>
              </a:buClr>
              <a:buSzPts val="1600"/>
              <a:buChar char="•"/>
              <a:defRPr sz="1600">
                <a:solidFill>
                  <a:srgbClr val="666666"/>
                </a:solidFill>
              </a:defRPr>
            </a:lvl9pPr>
          </a:lstStyle>
          <a:p/>
        </p:txBody>
      </p:sp>
      <p:sp>
        <p:nvSpPr>
          <p:cNvPr id="207" name="Google Shape;207;p1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spTree>
      <p:nvGrpSpPr>
        <p:cNvPr id="208" name="Shape 208"/>
        <p:cNvGrpSpPr/>
        <p:nvPr/>
      </p:nvGrpSpPr>
      <p:grpSpPr>
        <a:xfrm>
          <a:off x="0" y="0"/>
          <a:ext cx="0" cy="0"/>
          <a:chOff x="0" y="0"/>
          <a:chExt cx="0" cy="0"/>
        </a:xfrm>
      </p:grpSpPr>
      <p:sp>
        <p:nvSpPr>
          <p:cNvPr id="209" name="Google Shape;209;p18"/>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0" y="0"/>
            <a:ext cx="6096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txBox="1"/>
          <p:nvPr>
            <p:ph type="title"/>
          </p:nvPr>
        </p:nvSpPr>
        <p:spPr>
          <a:xfrm>
            <a:off x="6470433" y="310867"/>
            <a:ext cx="5355300" cy="1575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000"/>
              <a:buNone/>
              <a:defRPr b="1" sz="4000">
                <a:solidFill>
                  <a:schemeClr val="dk1"/>
                </a:solidFill>
              </a:defRPr>
            </a:lvl1pPr>
            <a:lvl2pPr lvl="1" rtl="0" algn="l">
              <a:lnSpc>
                <a:spcPct val="100000"/>
              </a:lnSpc>
              <a:spcBef>
                <a:spcPts val="0"/>
              </a:spcBef>
              <a:spcAft>
                <a:spcPts val="0"/>
              </a:spcAft>
              <a:buClr>
                <a:schemeClr val="dk1"/>
              </a:buClr>
              <a:buSzPts val="4000"/>
              <a:buNone/>
              <a:defRPr b="1" sz="4000">
                <a:solidFill>
                  <a:schemeClr val="dk1"/>
                </a:solidFill>
              </a:defRPr>
            </a:lvl2pPr>
            <a:lvl3pPr lvl="2" rtl="0" algn="l">
              <a:lnSpc>
                <a:spcPct val="100000"/>
              </a:lnSpc>
              <a:spcBef>
                <a:spcPts val="0"/>
              </a:spcBef>
              <a:spcAft>
                <a:spcPts val="0"/>
              </a:spcAft>
              <a:buClr>
                <a:schemeClr val="dk1"/>
              </a:buClr>
              <a:buSzPts val="4000"/>
              <a:buNone/>
              <a:defRPr b="1" sz="4000">
                <a:solidFill>
                  <a:schemeClr val="dk1"/>
                </a:solidFill>
              </a:defRPr>
            </a:lvl3pPr>
            <a:lvl4pPr lvl="3" rtl="0" algn="l">
              <a:lnSpc>
                <a:spcPct val="100000"/>
              </a:lnSpc>
              <a:spcBef>
                <a:spcPts val="0"/>
              </a:spcBef>
              <a:spcAft>
                <a:spcPts val="0"/>
              </a:spcAft>
              <a:buClr>
                <a:schemeClr val="dk1"/>
              </a:buClr>
              <a:buSzPts val="4000"/>
              <a:buNone/>
              <a:defRPr b="1" sz="4000">
                <a:solidFill>
                  <a:schemeClr val="dk1"/>
                </a:solidFill>
              </a:defRPr>
            </a:lvl4pPr>
            <a:lvl5pPr lvl="4" rtl="0" algn="l">
              <a:lnSpc>
                <a:spcPct val="100000"/>
              </a:lnSpc>
              <a:spcBef>
                <a:spcPts val="0"/>
              </a:spcBef>
              <a:spcAft>
                <a:spcPts val="0"/>
              </a:spcAft>
              <a:buClr>
                <a:schemeClr val="dk1"/>
              </a:buClr>
              <a:buSzPts val="4000"/>
              <a:buNone/>
              <a:defRPr b="1" sz="4000">
                <a:solidFill>
                  <a:schemeClr val="dk1"/>
                </a:solidFill>
              </a:defRPr>
            </a:lvl5pPr>
            <a:lvl6pPr lvl="5" rtl="0" algn="l">
              <a:lnSpc>
                <a:spcPct val="100000"/>
              </a:lnSpc>
              <a:spcBef>
                <a:spcPts val="0"/>
              </a:spcBef>
              <a:spcAft>
                <a:spcPts val="0"/>
              </a:spcAft>
              <a:buClr>
                <a:schemeClr val="dk1"/>
              </a:buClr>
              <a:buSzPts val="4000"/>
              <a:buNone/>
              <a:defRPr b="1" sz="4000">
                <a:solidFill>
                  <a:schemeClr val="dk1"/>
                </a:solidFill>
              </a:defRPr>
            </a:lvl6pPr>
            <a:lvl7pPr lvl="6" rtl="0" algn="l">
              <a:lnSpc>
                <a:spcPct val="100000"/>
              </a:lnSpc>
              <a:spcBef>
                <a:spcPts val="0"/>
              </a:spcBef>
              <a:spcAft>
                <a:spcPts val="0"/>
              </a:spcAft>
              <a:buClr>
                <a:schemeClr val="dk1"/>
              </a:buClr>
              <a:buSzPts val="4000"/>
              <a:buNone/>
              <a:defRPr b="1" sz="4000">
                <a:solidFill>
                  <a:schemeClr val="dk1"/>
                </a:solidFill>
              </a:defRPr>
            </a:lvl7pPr>
            <a:lvl8pPr lvl="7" rtl="0" algn="l">
              <a:lnSpc>
                <a:spcPct val="100000"/>
              </a:lnSpc>
              <a:spcBef>
                <a:spcPts val="0"/>
              </a:spcBef>
              <a:spcAft>
                <a:spcPts val="0"/>
              </a:spcAft>
              <a:buClr>
                <a:schemeClr val="dk1"/>
              </a:buClr>
              <a:buSzPts val="4000"/>
              <a:buNone/>
              <a:defRPr b="1" sz="4000">
                <a:solidFill>
                  <a:schemeClr val="dk1"/>
                </a:solidFill>
              </a:defRPr>
            </a:lvl8pPr>
            <a:lvl9pPr lvl="8" rtl="0" algn="l">
              <a:lnSpc>
                <a:spcPct val="100000"/>
              </a:lnSpc>
              <a:spcBef>
                <a:spcPts val="0"/>
              </a:spcBef>
              <a:spcAft>
                <a:spcPts val="0"/>
              </a:spcAft>
              <a:buClr>
                <a:schemeClr val="dk1"/>
              </a:buClr>
              <a:buSzPts val="4000"/>
              <a:buNone/>
              <a:defRPr b="1" sz="4000">
                <a:solidFill>
                  <a:schemeClr val="dk1"/>
                </a:solidFill>
              </a:defRPr>
            </a:lvl9pPr>
          </a:lstStyle>
          <a:p/>
        </p:txBody>
      </p:sp>
      <p:sp>
        <p:nvSpPr>
          <p:cNvPr id="212" name="Google Shape;212;p18"/>
          <p:cNvSpPr txBox="1"/>
          <p:nvPr>
            <p:ph idx="1" type="body"/>
          </p:nvPr>
        </p:nvSpPr>
        <p:spPr>
          <a:xfrm>
            <a:off x="6470533" y="2230303"/>
            <a:ext cx="5355300" cy="3987300"/>
          </a:xfrm>
          <a:prstGeom prst="rect">
            <a:avLst/>
          </a:prstGeom>
          <a:noFill/>
          <a:ln>
            <a:noFill/>
          </a:ln>
        </p:spPr>
        <p:txBody>
          <a:bodyPr anchorCtr="0" anchor="t" bIns="45700" lIns="91425" spcFirstLastPara="1" rIns="91425" wrap="square" tIns="45700">
            <a:noAutofit/>
          </a:bodyPr>
          <a:lstStyle>
            <a:lvl1pPr indent="-361950" lvl="0" marL="457200" rtl="0" algn="l">
              <a:lnSpc>
                <a:spcPct val="115000"/>
              </a:lnSpc>
              <a:spcBef>
                <a:spcPts val="1000"/>
              </a:spcBef>
              <a:spcAft>
                <a:spcPts val="0"/>
              </a:spcAft>
              <a:buClr>
                <a:schemeClr val="dk2"/>
              </a:buClr>
              <a:buSzPts val="2100"/>
              <a:buChar char="•"/>
              <a:defRPr sz="2100">
                <a:solidFill>
                  <a:schemeClr val="dk2"/>
                </a:solidFill>
              </a:defRPr>
            </a:lvl1pPr>
            <a:lvl2pPr indent="-381000" lvl="1" marL="914400" rtl="0" algn="l">
              <a:lnSpc>
                <a:spcPct val="115000"/>
              </a:lnSpc>
              <a:spcBef>
                <a:spcPts val="2100"/>
              </a:spcBef>
              <a:spcAft>
                <a:spcPts val="0"/>
              </a:spcAft>
              <a:buClr>
                <a:schemeClr val="dk2"/>
              </a:buClr>
              <a:buSzPts val="2400"/>
              <a:buChar char="•"/>
              <a:defRPr sz="1900">
                <a:solidFill>
                  <a:schemeClr val="dk2"/>
                </a:solidFill>
              </a:defRPr>
            </a:lvl2pPr>
            <a:lvl3pPr indent="-355600" lvl="2" marL="1371600" rtl="0" algn="l">
              <a:lnSpc>
                <a:spcPct val="115000"/>
              </a:lnSpc>
              <a:spcBef>
                <a:spcPts val="2100"/>
              </a:spcBef>
              <a:spcAft>
                <a:spcPts val="0"/>
              </a:spcAft>
              <a:buClr>
                <a:schemeClr val="dk2"/>
              </a:buClr>
              <a:buSzPts val="2000"/>
              <a:buChar char="•"/>
              <a:defRPr sz="1900">
                <a:solidFill>
                  <a:schemeClr val="dk2"/>
                </a:solidFill>
              </a:defRPr>
            </a:lvl3pPr>
            <a:lvl4pPr indent="-342900" lvl="3" marL="1828800" rtl="0" algn="l">
              <a:lnSpc>
                <a:spcPct val="115000"/>
              </a:lnSpc>
              <a:spcBef>
                <a:spcPts val="2100"/>
              </a:spcBef>
              <a:spcAft>
                <a:spcPts val="0"/>
              </a:spcAft>
              <a:buClr>
                <a:schemeClr val="dk2"/>
              </a:buClr>
              <a:buSzPts val="1800"/>
              <a:buChar char="•"/>
              <a:defRPr sz="1900">
                <a:solidFill>
                  <a:schemeClr val="dk2"/>
                </a:solidFill>
              </a:defRPr>
            </a:lvl4pPr>
            <a:lvl5pPr indent="-342900" lvl="4" marL="2286000" rtl="0" algn="l">
              <a:lnSpc>
                <a:spcPct val="115000"/>
              </a:lnSpc>
              <a:spcBef>
                <a:spcPts val="2100"/>
              </a:spcBef>
              <a:spcAft>
                <a:spcPts val="0"/>
              </a:spcAft>
              <a:buClr>
                <a:schemeClr val="dk2"/>
              </a:buClr>
              <a:buSzPts val="1800"/>
              <a:buChar char="•"/>
              <a:defRPr sz="1900">
                <a:solidFill>
                  <a:schemeClr val="dk2"/>
                </a:solidFill>
              </a:defRPr>
            </a:lvl5pPr>
            <a:lvl6pPr indent="-342900" lvl="5" marL="2743200" rtl="0" algn="l">
              <a:lnSpc>
                <a:spcPct val="115000"/>
              </a:lnSpc>
              <a:spcBef>
                <a:spcPts val="2100"/>
              </a:spcBef>
              <a:spcAft>
                <a:spcPts val="0"/>
              </a:spcAft>
              <a:buClr>
                <a:schemeClr val="dk2"/>
              </a:buClr>
              <a:buSzPts val="1800"/>
              <a:buChar char="•"/>
              <a:defRPr sz="1900">
                <a:solidFill>
                  <a:schemeClr val="dk2"/>
                </a:solidFill>
              </a:defRPr>
            </a:lvl6pPr>
            <a:lvl7pPr indent="-342900" lvl="6" marL="3200400" rtl="0" algn="l">
              <a:lnSpc>
                <a:spcPct val="115000"/>
              </a:lnSpc>
              <a:spcBef>
                <a:spcPts val="2100"/>
              </a:spcBef>
              <a:spcAft>
                <a:spcPts val="0"/>
              </a:spcAft>
              <a:buClr>
                <a:schemeClr val="dk2"/>
              </a:buClr>
              <a:buSzPts val="1800"/>
              <a:buChar char="•"/>
              <a:defRPr sz="1900">
                <a:solidFill>
                  <a:schemeClr val="dk2"/>
                </a:solidFill>
              </a:defRPr>
            </a:lvl7pPr>
            <a:lvl8pPr indent="-342900" lvl="7" marL="3657600" rtl="0" algn="l">
              <a:lnSpc>
                <a:spcPct val="115000"/>
              </a:lnSpc>
              <a:spcBef>
                <a:spcPts val="2100"/>
              </a:spcBef>
              <a:spcAft>
                <a:spcPts val="0"/>
              </a:spcAft>
              <a:buClr>
                <a:schemeClr val="dk2"/>
              </a:buClr>
              <a:buSzPts val="1800"/>
              <a:buChar char="•"/>
              <a:defRPr sz="1900">
                <a:solidFill>
                  <a:schemeClr val="dk2"/>
                </a:solidFill>
              </a:defRPr>
            </a:lvl8pPr>
            <a:lvl9pPr indent="-342900" lvl="8" marL="4114800" rtl="0" algn="l">
              <a:lnSpc>
                <a:spcPct val="115000"/>
              </a:lnSpc>
              <a:spcBef>
                <a:spcPts val="2100"/>
              </a:spcBef>
              <a:spcAft>
                <a:spcPts val="2100"/>
              </a:spcAft>
              <a:buClr>
                <a:schemeClr val="dk2"/>
              </a:buClr>
              <a:buSzPts val="1800"/>
              <a:buChar char="•"/>
              <a:defRPr sz="1900">
                <a:solidFill>
                  <a:schemeClr val="dk2"/>
                </a:solidFill>
              </a:defRPr>
            </a:lvl9pPr>
          </a:lstStyle>
          <a:p/>
        </p:txBody>
      </p:sp>
      <p:sp>
        <p:nvSpPr>
          <p:cNvPr id="213" name="Google Shape;213;p1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0_1">
    <p:spTree>
      <p:nvGrpSpPr>
        <p:cNvPr id="214" name="Shape 214"/>
        <p:cNvGrpSpPr/>
        <p:nvPr/>
      </p:nvGrpSpPr>
      <p:grpSpPr>
        <a:xfrm>
          <a:off x="0" y="0"/>
          <a:ext cx="0" cy="0"/>
          <a:chOff x="0" y="0"/>
          <a:chExt cx="0" cy="0"/>
        </a:xfrm>
      </p:grpSpPr>
      <p:sp>
        <p:nvSpPr>
          <p:cNvPr id="215" name="Google Shape;215;p19"/>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7" name="Google Shape;217;p19"/>
          <p:cNvSpPr txBox="1"/>
          <p:nvPr>
            <p:ph type="title"/>
          </p:nvPr>
        </p:nvSpPr>
        <p:spPr>
          <a:xfrm>
            <a:off x="439133" y="1477833"/>
            <a:ext cx="5330100" cy="1365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4400"/>
              <a:buNone/>
              <a:defRPr b="1" sz="3700">
                <a:solidFill>
                  <a:srgbClr val="212121"/>
                </a:solidFill>
              </a:defRPr>
            </a:lvl1pPr>
            <a:lvl2pPr lvl="1" rtl="0" algn="l">
              <a:lnSpc>
                <a:spcPct val="100000"/>
              </a:lnSpc>
              <a:spcBef>
                <a:spcPts val="0"/>
              </a:spcBef>
              <a:spcAft>
                <a:spcPts val="0"/>
              </a:spcAft>
              <a:buSzPts val="1400"/>
              <a:buNone/>
              <a:defRPr b="1" sz="3700">
                <a:solidFill>
                  <a:srgbClr val="212121"/>
                </a:solidFill>
              </a:defRPr>
            </a:lvl2pPr>
            <a:lvl3pPr lvl="2" rtl="0" algn="l">
              <a:lnSpc>
                <a:spcPct val="100000"/>
              </a:lnSpc>
              <a:spcBef>
                <a:spcPts val="0"/>
              </a:spcBef>
              <a:spcAft>
                <a:spcPts val="0"/>
              </a:spcAft>
              <a:buSzPts val="1400"/>
              <a:buNone/>
              <a:defRPr b="1" sz="3700">
                <a:solidFill>
                  <a:srgbClr val="212121"/>
                </a:solidFill>
              </a:defRPr>
            </a:lvl3pPr>
            <a:lvl4pPr lvl="3" rtl="0" algn="l">
              <a:lnSpc>
                <a:spcPct val="100000"/>
              </a:lnSpc>
              <a:spcBef>
                <a:spcPts val="0"/>
              </a:spcBef>
              <a:spcAft>
                <a:spcPts val="0"/>
              </a:spcAft>
              <a:buSzPts val="1400"/>
              <a:buNone/>
              <a:defRPr b="1" sz="3700">
                <a:solidFill>
                  <a:srgbClr val="212121"/>
                </a:solidFill>
              </a:defRPr>
            </a:lvl4pPr>
            <a:lvl5pPr lvl="4" rtl="0" algn="l">
              <a:lnSpc>
                <a:spcPct val="100000"/>
              </a:lnSpc>
              <a:spcBef>
                <a:spcPts val="0"/>
              </a:spcBef>
              <a:spcAft>
                <a:spcPts val="0"/>
              </a:spcAft>
              <a:buSzPts val="1400"/>
              <a:buNone/>
              <a:defRPr b="1" sz="3700">
                <a:solidFill>
                  <a:srgbClr val="212121"/>
                </a:solidFill>
              </a:defRPr>
            </a:lvl5pPr>
            <a:lvl6pPr lvl="5" rtl="0" algn="l">
              <a:lnSpc>
                <a:spcPct val="100000"/>
              </a:lnSpc>
              <a:spcBef>
                <a:spcPts val="0"/>
              </a:spcBef>
              <a:spcAft>
                <a:spcPts val="0"/>
              </a:spcAft>
              <a:buSzPts val="1400"/>
              <a:buNone/>
              <a:defRPr b="1" sz="3700">
                <a:solidFill>
                  <a:srgbClr val="212121"/>
                </a:solidFill>
              </a:defRPr>
            </a:lvl6pPr>
            <a:lvl7pPr lvl="6" rtl="0" algn="l">
              <a:lnSpc>
                <a:spcPct val="100000"/>
              </a:lnSpc>
              <a:spcBef>
                <a:spcPts val="0"/>
              </a:spcBef>
              <a:spcAft>
                <a:spcPts val="0"/>
              </a:spcAft>
              <a:buSzPts val="1400"/>
              <a:buNone/>
              <a:defRPr b="1" sz="3700">
                <a:solidFill>
                  <a:srgbClr val="212121"/>
                </a:solidFill>
              </a:defRPr>
            </a:lvl7pPr>
            <a:lvl8pPr lvl="7" rtl="0" algn="l">
              <a:lnSpc>
                <a:spcPct val="100000"/>
              </a:lnSpc>
              <a:spcBef>
                <a:spcPts val="0"/>
              </a:spcBef>
              <a:spcAft>
                <a:spcPts val="0"/>
              </a:spcAft>
              <a:buSzPts val="1400"/>
              <a:buNone/>
              <a:defRPr b="1" sz="3700">
                <a:solidFill>
                  <a:srgbClr val="212121"/>
                </a:solidFill>
              </a:defRPr>
            </a:lvl8pPr>
            <a:lvl9pPr lvl="8" rtl="0" algn="l">
              <a:lnSpc>
                <a:spcPct val="100000"/>
              </a:lnSpc>
              <a:spcBef>
                <a:spcPts val="0"/>
              </a:spcBef>
              <a:spcAft>
                <a:spcPts val="0"/>
              </a:spcAft>
              <a:buSzPts val="1400"/>
              <a:buNone/>
              <a:defRPr b="1" sz="3700">
                <a:solidFill>
                  <a:srgbClr val="212121"/>
                </a:solidFill>
              </a:defRPr>
            </a:lvl9pPr>
          </a:lstStyle>
          <a:p/>
        </p:txBody>
      </p:sp>
      <p:sp>
        <p:nvSpPr>
          <p:cNvPr id="218" name="Google Shape;218;p19"/>
          <p:cNvSpPr txBox="1"/>
          <p:nvPr>
            <p:ph idx="1" type="body"/>
          </p:nvPr>
        </p:nvSpPr>
        <p:spPr>
          <a:xfrm>
            <a:off x="439133" y="2926800"/>
            <a:ext cx="5330100" cy="2446800"/>
          </a:xfrm>
          <a:prstGeom prst="rect">
            <a:avLst/>
          </a:prstGeom>
          <a:noFill/>
          <a:ln>
            <a:noFill/>
          </a:ln>
        </p:spPr>
        <p:txBody>
          <a:bodyPr anchorCtr="0" anchor="t" bIns="45700" lIns="91425" spcFirstLastPara="1" rIns="91425" wrap="square" tIns="45700">
            <a:noAutofit/>
          </a:bodyPr>
          <a:lstStyle>
            <a:lvl1pPr indent="-361950" lvl="0" marL="457200" rtl="0" algn="l">
              <a:lnSpc>
                <a:spcPct val="115000"/>
              </a:lnSpc>
              <a:spcBef>
                <a:spcPts val="1000"/>
              </a:spcBef>
              <a:spcAft>
                <a:spcPts val="0"/>
              </a:spcAft>
              <a:buClr>
                <a:srgbClr val="616161"/>
              </a:buClr>
              <a:buSzPts val="2100"/>
              <a:buChar char="•"/>
              <a:defRPr sz="2100">
                <a:solidFill>
                  <a:srgbClr val="616161"/>
                </a:solidFill>
              </a:defRPr>
            </a:lvl1pPr>
            <a:lvl2pPr indent="-381000" lvl="1" marL="914400" rtl="0" algn="l">
              <a:lnSpc>
                <a:spcPct val="115000"/>
              </a:lnSpc>
              <a:spcBef>
                <a:spcPts val="2100"/>
              </a:spcBef>
              <a:spcAft>
                <a:spcPts val="0"/>
              </a:spcAft>
              <a:buClr>
                <a:srgbClr val="616161"/>
              </a:buClr>
              <a:buSzPts val="2400"/>
              <a:buChar char="•"/>
              <a:defRPr sz="1900">
                <a:solidFill>
                  <a:srgbClr val="616161"/>
                </a:solidFill>
              </a:defRPr>
            </a:lvl2pPr>
            <a:lvl3pPr indent="-355600" lvl="2" marL="1371600" rtl="0" algn="l">
              <a:lnSpc>
                <a:spcPct val="115000"/>
              </a:lnSpc>
              <a:spcBef>
                <a:spcPts val="2100"/>
              </a:spcBef>
              <a:spcAft>
                <a:spcPts val="0"/>
              </a:spcAft>
              <a:buClr>
                <a:srgbClr val="616161"/>
              </a:buClr>
              <a:buSzPts val="2000"/>
              <a:buChar char="•"/>
              <a:defRPr sz="1900">
                <a:solidFill>
                  <a:srgbClr val="616161"/>
                </a:solidFill>
              </a:defRPr>
            </a:lvl3pPr>
            <a:lvl4pPr indent="-342900" lvl="3" marL="1828800" rtl="0" algn="l">
              <a:lnSpc>
                <a:spcPct val="115000"/>
              </a:lnSpc>
              <a:spcBef>
                <a:spcPts val="2100"/>
              </a:spcBef>
              <a:spcAft>
                <a:spcPts val="0"/>
              </a:spcAft>
              <a:buClr>
                <a:srgbClr val="616161"/>
              </a:buClr>
              <a:buSzPts val="1800"/>
              <a:buChar char="•"/>
              <a:defRPr sz="1900">
                <a:solidFill>
                  <a:srgbClr val="616161"/>
                </a:solidFill>
              </a:defRPr>
            </a:lvl4pPr>
            <a:lvl5pPr indent="-342900" lvl="4" marL="2286000" rtl="0" algn="l">
              <a:lnSpc>
                <a:spcPct val="115000"/>
              </a:lnSpc>
              <a:spcBef>
                <a:spcPts val="2100"/>
              </a:spcBef>
              <a:spcAft>
                <a:spcPts val="0"/>
              </a:spcAft>
              <a:buClr>
                <a:srgbClr val="616161"/>
              </a:buClr>
              <a:buSzPts val="1800"/>
              <a:buChar char="•"/>
              <a:defRPr sz="1900">
                <a:solidFill>
                  <a:srgbClr val="616161"/>
                </a:solidFill>
              </a:defRPr>
            </a:lvl5pPr>
            <a:lvl6pPr indent="-342900" lvl="5" marL="2743200" rtl="0" algn="l">
              <a:lnSpc>
                <a:spcPct val="115000"/>
              </a:lnSpc>
              <a:spcBef>
                <a:spcPts val="2100"/>
              </a:spcBef>
              <a:spcAft>
                <a:spcPts val="0"/>
              </a:spcAft>
              <a:buClr>
                <a:srgbClr val="616161"/>
              </a:buClr>
              <a:buSzPts val="1800"/>
              <a:buChar char="•"/>
              <a:defRPr sz="1900">
                <a:solidFill>
                  <a:srgbClr val="616161"/>
                </a:solidFill>
              </a:defRPr>
            </a:lvl6pPr>
            <a:lvl7pPr indent="-342900" lvl="6" marL="3200400" rtl="0" algn="l">
              <a:lnSpc>
                <a:spcPct val="115000"/>
              </a:lnSpc>
              <a:spcBef>
                <a:spcPts val="2100"/>
              </a:spcBef>
              <a:spcAft>
                <a:spcPts val="0"/>
              </a:spcAft>
              <a:buClr>
                <a:srgbClr val="616161"/>
              </a:buClr>
              <a:buSzPts val="1800"/>
              <a:buChar char="•"/>
              <a:defRPr sz="1900">
                <a:solidFill>
                  <a:srgbClr val="616161"/>
                </a:solidFill>
              </a:defRPr>
            </a:lvl7pPr>
            <a:lvl8pPr indent="-342900" lvl="7" marL="3657600" rtl="0" algn="l">
              <a:lnSpc>
                <a:spcPct val="115000"/>
              </a:lnSpc>
              <a:spcBef>
                <a:spcPts val="2100"/>
              </a:spcBef>
              <a:spcAft>
                <a:spcPts val="0"/>
              </a:spcAft>
              <a:buClr>
                <a:srgbClr val="616161"/>
              </a:buClr>
              <a:buSzPts val="1800"/>
              <a:buChar char="•"/>
              <a:defRPr sz="1900">
                <a:solidFill>
                  <a:srgbClr val="616161"/>
                </a:solidFill>
              </a:defRPr>
            </a:lvl8pPr>
            <a:lvl9pPr indent="-342900" lvl="8" marL="4114800" rtl="0" algn="l">
              <a:lnSpc>
                <a:spcPct val="115000"/>
              </a:lnSpc>
              <a:spcBef>
                <a:spcPts val="2100"/>
              </a:spcBef>
              <a:spcAft>
                <a:spcPts val="2100"/>
              </a:spcAft>
              <a:buClr>
                <a:srgbClr val="616161"/>
              </a:buClr>
              <a:buSzPts val="1800"/>
              <a:buChar char="•"/>
              <a:defRPr sz="1900">
                <a:solidFill>
                  <a:srgbClr val="61616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8">
    <p:spTree>
      <p:nvGrpSpPr>
        <p:cNvPr id="219" name="Shape 219"/>
        <p:cNvGrpSpPr/>
        <p:nvPr/>
      </p:nvGrpSpPr>
      <p:grpSpPr>
        <a:xfrm>
          <a:off x="0" y="0"/>
          <a:ext cx="0" cy="0"/>
          <a:chOff x="0" y="0"/>
          <a:chExt cx="0" cy="0"/>
        </a:xfrm>
      </p:grpSpPr>
      <p:sp>
        <p:nvSpPr>
          <p:cNvPr id="220" name="Google Shape;220;p20"/>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p20"/>
          <p:cNvPicPr preferRelativeResize="0"/>
          <p:nvPr/>
        </p:nvPicPr>
        <p:blipFill rotWithShape="1">
          <a:blip r:embed="rId2">
            <a:alphaModFix/>
          </a:blip>
          <a:srcRect b="9414" l="0" r="0" t="9422"/>
          <a:stretch/>
        </p:blipFill>
        <p:spPr>
          <a:xfrm>
            <a:off x="1094696" y="1813269"/>
            <a:ext cx="2185500" cy="1317600"/>
          </a:xfrm>
          <a:prstGeom prst="parallelogram">
            <a:avLst>
              <a:gd fmla="val 88318" name="adj"/>
            </a:avLst>
          </a:prstGeom>
          <a:noFill/>
          <a:ln>
            <a:noFill/>
          </a:ln>
        </p:spPr>
      </p:pic>
      <p:pic>
        <p:nvPicPr>
          <p:cNvPr id="222" name="Google Shape;222;p20"/>
          <p:cNvPicPr preferRelativeResize="0"/>
          <p:nvPr/>
        </p:nvPicPr>
        <p:blipFill rotWithShape="1">
          <a:blip r:embed="rId2">
            <a:alphaModFix/>
          </a:blip>
          <a:srcRect b="21355" l="28408" r="16991" t="34320"/>
          <a:stretch/>
        </p:blipFill>
        <p:spPr>
          <a:xfrm>
            <a:off x="3280296" y="1128657"/>
            <a:ext cx="1109100" cy="668700"/>
          </a:xfrm>
          <a:prstGeom prst="parallelogram">
            <a:avLst>
              <a:gd fmla="val 88318" name="adj"/>
            </a:avLst>
          </a:prstGeom>
          <a:noFill/>
          <a:ln>
            <a:noFill/>
          </a:ln>
        </p:spPr>
      </p:pic>
      <p:sp>
        <p:nvSpPr>
          <p:cNvPr id="223" name="Google Shape;223;p20"/>
          <p:cNvSpPr/>
          <p:nvPr/>
        </p:nvSpPr>
        <p:spPr>
          <a:xfrm>
            <a:off x="3832866" y="1128667"/>
            <a:ext cx="876300" cy="668700"/>
          </a:xfrm>
          <a:prstGeom prst="parallelogram">
            <a:avLst>
              <a:gd fmla="val 88693" name="adj"/>
            </a:avLst>
          </a:prstGeom>
          <a:solidFill>
            <a:srgbClr val="2121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0"/>
          <p:cNvSpPr/>
          <p:nvPr/>
        </p:nvSpPr>
        <p:spPr>
          <a:xfrm>
            <a:off x="439849" y="1813267"/>
            <a:ext cx="1780500" cy="1317600"/>
          </a:xfrm>
          <a:prstGeom prst="parallelogram">
            <a:avLst>
              <a:gd fmla="val 88693" name="adj"/>
            </a:avLst>
          </a:prstGeom>
          <a:solidFill>
            <a:srgbClr val="2121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20"/>
          <p:cNvPicPr preferRelativeResize="0"/>
          <p:nvPr/>
        </p:nvPicPr>
        <p:blipFill rotWithShape="1">
          <a:blip r:embed="rId2">
            <a:alphaModFix/>
          </a:blip>
          <a:srcRect b="41748" l="-2469" r="30691" t="0"/>
          <a:stretch/>
        </p:blipFill>
        <p:spPr>
          <a:xfrm>
            <a:off x="866995" y="3"/>
            <a:ext cx="2956800" cy="1782300"/>
          </a:xfrm>
          <a:prstGeom prst="parallelogram">
            <a:avLst>
              <a:gd fmla="val 88318" name="adj"/>
            </a:avLst>
          </a:prstGeom>
          <a:noFill/>
          <a:ln>
            <a:noFill/>
          </a:ln>
        </p:spPr>
      </p:pic>
      <p:sp>
        <p:nvSpPr>
          <p:cNvPr id="226" name="Google Shape;226;p20"/>
          <p:cNvSpPr txBox="1"/>
          <p:nvPr>
            <p:ph type="ctrTitle"/>
          </p:nvPr>
        </p:nvSpPr>
        <p:spPr>
          <a:xfrm>
            <a:off x="3917633" y="2454833"/>
            <a:ext cx="7183200" cy="1358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212121"/>
              </a:buClr>
              <a:buSzPts val="3200"/>
              <a:buNone/>
              <a:defRPr b="1" sz="3200">
                <a:solidFill>
                  <a:srgbClr val="212121"/>
                </a:solidFill>
              </a:defRPr>
            </a:lvl1pPr>
            <a:lvl2pPr lvl="1" rtl="0" algn="l">
              <a:lnSpc>
                <a:spcPct val="100000"/>
              </a:lnSpc>
              <a:spcBef>
                <a:spcPts val="0"/>
              </a:spcBef>
              <a:spcAft>
                <a:spcPts val="0"/>
              </a:spcAft>
              <a:buClr>
                <a:srgbClr val="212121"/>
              </a:buClr>
              <a:buSzPts val="3200"/>
              <a:buNone/>
              <a:defRPr b="1" sz="3200">
                <a:solidFill>
                  <a:srgbClr val="212121"/>
                </a:solidFill>
              </a:defRPr>
            </a:lvl2pPr>
            <a:lvl3pPr lvl="2" rtl="0" algn="l">
              <a:lnSpc>
                <a:spcPct val="100000"/>
              </a:lnSpc>
              <a:spcBef>
                <a:spcPts val="0"/>
              </a:spcBef>
              <a:spcAft>
                <a:spcPts val="0"/>
              </a:spcAft>
              <a:buClr>
                <a:srgbClr val="212121"/>
              </a:buClr>
              <a:buSzPts val="3200"/>
              <a:buNone/>
              <a:defRPr b="1" sz="3200">
                <a:solidFill>
                  <a:srgbClr val="212121"/>
                </a:solidFill>
              </a:defRPr>
            </a:lvl3pPr>
            <a:lvl4pPr lvl="3" rtl="0" algn="l">
              <a:lnSpc>
                <a:spcPct val="100000"/>
              </a:lnSpc>
              <a:spcBef>
                <a:spcPts val="0"/>
              </a:spcBef>
              <a:spcAft>
                <a:spcPts val="0"/>
              </a:spcAft>
              <a:buClr>
                <a:srgbClr val="212121"/>
              </a:buClr>
              <a:buSzPts val="3200"/>
              <a:buNone/>
              <a:defRPr b="1" sz="3200">
                <a:solidFill>
                  <a:srgbClr val="212121"/>
                </a:solidFill>
              </a:defRPr>
            </a:lvl4pPr>
            <a:lvl5pPr lvl="4" rtl="0" algn="l">
              <a:lnSpc>
                <a:spcPct val="100000"/>
              </a:lnSpc>
              <a:spcBef>
                <a:spcPts val="0"/>
              </a:spcBef>
              <a:spcAft>
                <a:spcPts val="0"/>
              </a:spcAft>
              <a:buClr>
                <a:srgbClr val="212121"/>
              </a:buClr>
              <a:buSzPts val="3200"/>
              <a:buNone/>
              <a:defRPr b="1" sz="3200">
                <a:solidFill>
                  <a:srgbClr val="212121"/>
                </a:solidFill>
              </a:defRPr>
            </a:lvl5pPr>
            <a:lvl6pPr lvl="5" rtl="0" algn="l">
              <a:lnSpc>
                <a:spcPct val="100000"/>
              </a:lnSpc>
              <a:spcBef>
                <a:spcPts val="0"/>
              </a:spcBef>
              <a:spcAft>
                <a:spcPts val="0"/>
              </a:spcAft>
              <a:buClr>
                <a:srgbClr val="212121"/>
              </a:buClr>
              <a:buSzPts val="3200"/>
              <a:buNone/>
              <a:defRPr b="1" sz="3200">
                <a:solidFill>
                  <a:srgbClr val="212121"/>
                </a:solidFill>
              </a:defRPr>
            </a:lvl6pPr>
            <a:lvl7pPr lvl="6" rtl="0" algn="l">
              <a:lnSpc>
                <a:spcPct val="100000"/>
              </a:lnSpc>
              <a:spcBef>
                <a:spcPts val="0"/>
              </a:spcBef>
              <a:spcAft>
                <a:spcPts val="0"/>
              </a:spcAft>
              <a:buClr>
                <a:srgbClr val="212121"/>
              </a:buClr>
              <a:buSzPts val="3200"/>
              <a:buNone/>
              <a:defRPr b="1" sz="3200">
                <a:solidFill>
                  <a:srgbClr val="212121"/>
                </a:solidFill>
              </a:defRPr>
            </a:lvl7pPr>
            <a:lvl8pPr lvl="7" rtl="0" algn="l">
              <a:lnSpc>
                <a:spcPct val="100000"/>
              </a:lnSpc>
              <a:spcBef>
                <a:spcPts val="0"/>
              </a:spcBef>
              <a:spcAft>
                <a:spcPts val="0"/>
              </a:spcAft>
              <a:buClr>
                <a:srgbClr val="212121"/>
              </a:buClr>
              <a:buSzPts val="3200"/>
              <a:buNone/>
              <a:defRPr b="1" sz="3200">
                <a:solidFill>
                  <a:srgbClr val="212121"/>
                </a:solidFill>
              </a:defRPr>
            </a:lvl8pPr>
            <a:lvl9pPr lvl="8" rtl="0" algn="l">
              <a:lnSpc>
                <a:spcPct val="100000"/>
              </a:lnSpc>
              <a:spcBef>
                <a:spcPts val="0"/>
              </a:spcBef>
              <a:spcAft>
                <a:spcPts val="0"/>
              </a:spcAft>
              <a:buClr>
                <a:srgbClr val="212121"/>
              </a:buClr>
              <a:buSzPts val="3200"/>
              <a:buNone/>
              <a:defRPr b="1" sz="3200">
                <a:solidFill>
                  <a:srgbClr val="212121"/>
                </a:solidFill>
              </a:defRPr>
            </a:lvl9pPr>
          </a:lstStyle>
          <a:p/>
        </p:txBody>
      </p:sp>
      <p:sp>
        <p:nvSpPr>
          <p:cNvPr id="227" name="Google Shape;227;p20"/>
          <p:cNvSpPr txBox="1"/>
          <p:nvPr>
            <p:ph idx="1" type="body"/>
          </p:nvPr>
        </p:nvSpPr>
        <p:spPr>
          <a:xfrm>
            <a:off x="3917633" y="3903634"/>
            <a:ext cx="7183200" cy="2031300"/>
          </a:xfrm>
          <a:prstGeom prst="rect">
            <a:avLst/>
          </a:prstGeom>
          <a:noFill/>
          <a:ln>
            <a:noFill/>
          </a:ln>
        </p:spPr>
        <p:txBody>
          <a:bodyPr anchorCtr="0" anchor="t" bIns="45700" lIns="91425" spcFirstLastPara="1" rIns="91425" wrap="square" tIns="45700">
            <a:noAutofit/>
          </a:bodyPr>
          <a:lstStyle>
            <a:lvl1pPr indent="-349250" lvl="0" marL="457200" rtl="0" algn="l">
              <a:lnSpc>
                <a:spcPct val="115000"/>
              </a:lnSpc>
              <a:spcBef>
                <a:spcPts val="1000"/>
              </a:spcBef>
              <a:spcAft>
                <a:spcPts val="0"/>
              </a:spcAft>
              <a:buClr>
                <a:srgbClr val="212121"/>
              </a:buClr>
              <a:buSzPts val="1900"/>
              <a:buChar char="•"/>
              <a:defRPr sz="1900">
                <a:solidFill>
                  <a:srgbClr val="212121"/>
                </a:solidFill>
              </a:defRPr>
            </a:lvl1pPr>
            <a:lvl2pPr indent="-330200" lvl="1" marL="914400" rtl="0" algn="l">
              <a:lnSpc>
                <a:spcPct val="115000"/>
              </a:lnSpc>
              <a:spcBef>
                <a:spcPts val="2100"/>
              </a:spcBef>
              <a:spcAft>
                <a:spcPts val="0"/>
              </a:spcAft>
              <a:buClr>
                <a:srgbClr val="212121"/>
              </a:buClr>
              <a:buSzPts val="1600"/>
              <a:buChar char="•"/>
              <a:defRPr sz="1600">
                <a:solidFill>
                  <a:srgbClr val="212121"/>
                </a:solidFill>
              </a:defRPr>
            </a:lvl2pPr>
            <a:lvl3pPr indent="-330200" lvl="2" marL="1371600" rtl="0" algn="l">
              <a:lnSpc>
                <a:spcPct val="115000"/>
              </a:lnSpc>
              <a:spcBef>
                <a:spcPts val="2100"/>
              </a:spcBef>
              <a:spcAft>
                <a:spcPts val="0"/>
              </a:spcAft>
              <a:buClr>
                <a:srgbClr val="212121"/>
              </a:buClr>
              <a:buSzPts val="1600"/>
              <a:buChar char="•"/>
              <a:defRPr sz="1600">
                <a:solidFill>
                  <a:srgbClr val="212121"/>
                </a:solidFill>
              </a:defRPr>
            </a:lvl3pPr>
            <a:lvl4pPr indent="-330200" lvl="3" marL="1828800" rtl="0" algn="l">
              <a:lnSpc>
                <a:spcPct val="115000"/>
              </a:lnSpc>
              <a:spcBef>
                <a:spcPts val="2100"/>
              </a:spcBef>
              <a:spcAft>
                <a:spcPts val="0"/>
              </a:spcAft>
              <a:buClr>
                <a:srgbClr val="212121"/>
              </a:buClr>
              <a:buSzPts val="1600"/>
              <a:buChar char="•"/>
              <a:defRPr sz="1600">
                <a:solidFill>
                  <a:srgbClr val="212121"/>
                </a:solidFill>
              </a:defRPr>
            </a:lvl4pPr>
            <a:lvl5pPr indent="-330200" lvl="4" marL="2286000" rtl="0" algn="l">
              <a:lnSpc>
                <a:spcPct val="115000"/>
              </a:lnSpc>
              <a:spcBef>
                <a:spcPts val="2100"/>
              </a:spcBef>
              <a:spcAft>
                <a:spcPts val="0"/>
              </a:spcAft>
              <a:buClr>
                <a:srgbClr val="212121"/>
              </a:buClr>
              <a:buSzPts val="1600"/>
              <a:buChar char="•"/>
              <a:defRPr sz="1600">
                <a:solidFill>
                  <a:srgbClr val="212121"/>
                </a:solidFill>
              </a:defRPr>
            </a:lvl5pPr>
            <a:lvl6pPr indent="-330200" lvl="5" marL="2743200" rtl="0" algn="l">
              <a:lnSpc>
                <a:spcPct val="115000"/>
              </a:lnSpc>
              <a:spcBef>
                <a:spcPts val="2100"/>
              </a:spcBef>
              <a:spcAft>
                <a:spcPts val="0"/>
              </a:spcAft>
              <a:buClr>
                <a:srgbClr val="212121"/>
              </a:buClr>
              <a:buSzPts val="1600"/>
              <a:buChar char="•"/>
              <a:defRPr sz="1600">
                <a:solidFill>
                  <a:srgbClr val="212121"/>
                </a:solidFill>
              </a:defRPr>
            </a:lvl6pPr>
            <a:lvl7pPr indent="-330200" lvl="6" marL="3200400" rtl="0" algn="l">
              <a:lnSpc>
                <a:spcPct val="115000"/>
              </a:lnSpc>
              <a:spcBef>
                <a:spcPts val="2100"/>
              </a:spcBef>
              <a:spcAft>
                <a:spcPts val="0"/>
              </a:spcAft>
              <a:buClr>
                <a:srgbClr val="212121"/>
              </a:buClr>
              <a:buSzPts val="1600"/>
              <a:buChar char="•"/>
              <a:defRPr sz="1600">
                <a:solidFill>
                  <a:srgbClr val="212121"/>
                </a:solidFill>
              </a:defRPr>
            </a:lvl7pPr>
            <a:lvl8pPr indent="-330200" lvl="7" marL="3657600" rtl="0" algn="l">
              <a:lnSpc>
                <a:spcPct val="115000"/>
              </a:lnSpc>
              <a:spcBef>
                <a:spcPts val="2100"/>
              </a:spcBef>
              <a:spcAft>
                <a:spcPts val="0"/>
              </a:spcAft>
              <a:buClr>
                <a:srgbClr val="212121"/>
              </a:buClr>
              <a:buSzPts val="1600"/>
              <a:buChar char="•"/>
              <a:defRPr sz="1600">
                <a:solidFill>
                  <a:srgbClr val="212121"/>
                </a:solidFill>
              </a:defRPr>
            </a:lvl8pPr>
            <a:lvl9pPr indent="-330200" lvl="8" marL="4114800" rtl="0" algn="l">
              <a:lnSpc>
                <a:spcPct val="115000"/>
              </a:lnSpc>
              <a:spcBef>
                <a:spcPts val="2100"/>
              </a:spcBef>
              <a:spcAft>
                <a:spcPts val="2100"/>
              </a:spcAft>
              <a:buClr>
                <a:srgbClr val="212121"/>
              </a:buClr>
              <a:buSzPts val="1600"/>
              <a:buChar char="•"/>
              <a:defRPr sz="1600">
                <a:solidFill>
                  <a:srgbClr val="212121"/>
                </a:solidFill>
              </a:defRPr>
            </a:lvl9pPr>
          </a:lstStyle>
          <a:p/>
        </p:txBody>
      </p:sp>
      <p:sp>
        <p:nvSpPr>
          <p:cNvPr id="228" name="Google Shape;228;p2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229" name="Shape 229"/>
        <p:cNvGrpSpPr/>
        <p:nvPr/>
      </p:nvGrpSpPr>
      <p:grpSpPr>
        <a:xfrm>
          <a:off x="0" y="0"/>
          <a:ext cx="0" cy="0"/>
          <a:chOff x="0" y="0"/>
          <a:chExt cx="0" cy="0"/>
        </a:xfrm>
      </p:grpSpPr>
      <p:sp>
        <p:nvSpPr>
          <p:cNvPr id="230" name="Google Shape;230;p21"/>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21"/>
          <p:cNvGrpSpPr/>
          <p:nvPr/>
        </p:nvGrpSpPr>
        <p:grpSpPr>
          <a:xfrm>
            <a:off x="3" y="6285038"/>
            <a:ext cx="4063796" cy="572786"/>
            <a:chOff x="-73" y="4713898"/>
            <a:chExt cx="3047923" cy="429600"/>
          </a:xfrm>
        </p:grpSpPr>
        <p:sp>
          <p:nvSpPr>
            <p:cNvPr id="232" name="Google Shape;232;p21"/>
            <p:cNvSpPr/>
            <p:nvPr/>
          </p:nvSpPr>
          <p:spPr>
            <a:xfrm rot="-5400000">
              <a:off x="2452050" y="4547698"/>
              <a:ext cx="429600" cy="762000"/>
            </a:xfrm>
            <a:prstGeom prst="rtTriangle">
              <a:avLst/>
            </a:prstGeom>
            <a:solidFill>
              <a:srgbClr val="EFEFE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rot="-5400000">
              <a:off x="928119" y="4547698"/>
              <a:ext cx="429600" cy="762000"/>
            </a:xfrm>
            <a:prstGeom prst="rtTriangle">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flipH="1" rot="5400000">
              <a:off x="1689952" y="4547698"/>
              <a:ext cx="429600" cy="762000"/>
            </a:xfrm>
            <a:prstGeom prst="rtTriangle">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flipH="1" rot="5400000">
              <a:off x="166127" y="4547698"/>
              <a:ext cx="429600" cy="762000"/>
            </a:xfrm>
            <a:prstGeom prst="rtTriangle">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1"/>
          <p:cNvSpPr/>
          <p:nvPr/>
        </p:nvSpPr>
        <p:spPr>
          <a:xfrm>
            <a:off x="4063533" y="0"/>
            <a:ext cx="81285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txBox="1"/>
          <p:nvPr>
            <p:ph type="title"/>
          </p:nvPr>
        </p:nvSpPr>
        <p:spPr>
          <a:xfrm>
            <a:off x="247133" y="469333"/>
            <a:ext cx="3577500" cy="5438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4400"/>
              <a:buNone/>
              <a:defRPr b="1" sz="4000">
                <a:solidFill>
                  <a:srgbClr val="212121"/>
                </a:solidFill>
              </a:defRPr>
            </a:lvl1pPr>
            <a:lvl2pPr lvl="1" rtl="0" algn="l">
              <a:lnSpc>
                <a:spcPct val="100000"/>
              </a:lnSpc>
              <a:spcBef>
                <a:spcPts val="0"/>
              </a:spcBef>
              <a:spcAft>
                <a:spcPts val="0"/>
              </a:spcAft>
              <a:buSzPts val="1400"/>
              <a:buNone/>
              <a:defRPr b="1" sz="4000">
                <a:solidFill>
                  <a:srgbClr val="212121"/>
                </a:solidFill>
              </a:defRPr>
            </a:lvl2pPr>
            <a:lvl3pPr lvl="2" rtl="0" algn="l">
              <a:lnSpc>
                <a:spcPct val="100000"/>
              </a:lnSpc>
              <a:spcBef>
                <a:spcPts val="0"/>
              </a:spcBef>
              <a:spcAft>
                <a:spcPts val="0"/>
              </a:spcAft>
              <a:buSzPts val="1400"/>
              <a:buNone/>
              <a:defRPr b="1" sz="4000">
                <a:solidFill>
                  <a:srgbClr val="212121"/>
                </a:solidFill>
              </a:defRPr>
            </a:lvl3pPr>
            <a:lvl4pPr lvl="3" rtl="0" algn="l">
              <a:lnSpc>
                <a:spcPct val="100000"/>
              </a:lnSpc>
              <a:spcBef>
                <a:spcPts val="0"/>
              </a:spcBef>
              <a:spcAft>
                <a:spcPts val="0"/>
              </a:spcAft>
              <a:buSzPts val="1400"/>
              <a:buNone/>
              <a:defRPr b="1" sz="4000">
                <a:solidFill>
                  <a:srgbClr val="212121"/>
                </a:solidFill>
              </a:defRPr>
            </a:lvl4pPr>
            <a:lvl5pPr lvl="4" rtl="0" algn="l">
              <a:lnSpc>
                <a:spcPct val="100000"/>
              </a:lnSpc>
              <a:spcBef>
                <a:spcPts val="0"/>
              </a:spcBef>
              <a:spcAft>
                <a:spcPts val="0"/>
              </a:spcAft>
              <a:buSzPts val="1400"/>
              <a:buNone/>
              <a:defRPr b="1" sz="4000">
                <a:solidFill>
                  <a:srgbClr val="212121"/>
                </a:solidFill>
              </a:defRPr>
            </a:lvl5pPr>
            <a:lvl6pPr lvl="5" rtl="0" algn="l">
              <a:lnSpc>
                <a:spcPct val="100000"/>
              </a:lnSpc>
              <a:spcBef>
                <a:spcPts val="0"/>
              </a:spcBef>
              <a:spcAft>
                <a:spcPts val="0"/>
              </a:spcAft>
              <a:buSzPts val="1400"/>
              <a:buNone/>
              <a:defRPr b="1" sz="4000">
                <a:solidFill>
                  <a:srgbClr val="212121"/>
                </a:solidFill>
              </a:defRPr>
            </a:lvl6pPr>
            <a:lvl7pPr lvl="6" rtl="0" algn="l">
              <a:lnSpc>
                <a:spcPct val="100000"/>
              </a:lnSpc>
              <a:spcBef>
                <a:spcPts val="0"/>
              </a:spcBef>
              <a:spcAft>
                <a:spcPts val="0"/>
              </a:spcAft>
              <a:buSzPts val="1400"/>
              <a:buNone/>
              <a:defRPr b="1" sz="4000">
                <a:solidFill>
                  <a:srgbClr val="212121"/>
                </a:solidFill>
              </a:defRPr>
            </a:lvl7pPr>
            <a:lvl8pPr lvl="7" rtl="0" algn="l">
              <a:lnSpc>
                <a:spcPct val="100000"/>
              </a:lnSpc>
              <a:spcBef>
                <a:spcPts val="0"/>
              </a:spcBef>
              <a:spcAft>
                <a:spcPts val="0"/>
              </a:spcAft>
              <a:buSzPts val="1400"/>
              <a:buNone/>
              <a:defRPr b="1" sz="4000">
                <a:solidFill>
                  <a:srgbClr val="212121"/>
                </a:solidFill>
              </a:defRPr>
            </a:lvl8pPr>
            <a:lvl9pPr lvl="8" rtl="0" algn="l">
              <a:lnSpc>
                <a:spcPct val="100000"/>
              </a:lnSpc>
              <a:spcBef>
                <a:spcPts val="0"/>
              </a:spcBef>
              <a:spcAft>
                <a:spcPts val="0"/>
              </a:spcAft>
              <a:buSzPts val="1400"/>
              <a:buNone/>
              <a:defRPr b="1" sz="4000">
                <a:solidFill>
                  <a:srgbClr val="212121"/>
                </a:solidFill>
              </a:defRPr>
            </a:lvl9pPr>
          </a:lstStyle>
          <a:p/>
        </p:txBody>
      </p:sp>
      <p:sp>
        <p:nvSpPr>
          <p:cNvPr id="238" name="Google Shape;238;p2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239" name="Shape 239"/>
        <p:cNvGrpSpPr/>
        <p:nvPr/>
      </p:nvGrpSpPr>
      <p:grpSpPr>
        <a:xfrm>
          <a:off x="0" y="0"/>
          <a:ext cx="0" cy="0"/>
          <a:chOff x="0" y="0"/>
          <a:chExt cx="0" cy="0"/>
        </a:xfrm>
      </p:grpSpPr>
      <p:sp>
        <p:nvSpPr>
          <p:cNvPr id="240" name="Google Shape;240;p22"/>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a:off x="0" y="6220767"/>
            <a:ext cx="12192000" cy="6372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txBox="1"/>
          <p:nvPr>
            <p:ph type="title"/>
          </p:nvPr>
        </p:nvSpPr>
        <p:spPr>
          <a:xfrm>
            <a:off x="465733" y="446033"/>
            <a:ext cx="9876000" cy="884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300"/>
              <a:buNone/>
              <a:defRPr b="1" sz="4300">
                <a:solidFill>
                  <a:schemeClr val="dk1"/>
                </a:solidFill>
              </a:defRPr>
            </a:lvl1pPr>
            <a:lvl2pPr lvl="1" rtl="0" algn="l">
              <a:lnSpc>
                <a:spcPct val="100000"/>
              </a:lnSpc>
              <a:spcBef>
                <a:spcPts val="0"/>
              </a:spcBef>
              <a:spcAft>
                <a:spcPts val="0"/>
              </a:spcAft>
              <a:buClr>
                <a:schemeClr val="dk1"/>
              </a:buClr>
              <a:buSzPts val="4300"/>
              <a:buNone/>
              <a:defRPr b="1" sz="4300">
                <a:solidFill>
                  <a:schemeClr val="dk1"/>
                </a:solidFill>
              </a:defRPr>
            </a:lvl2pPr>
            <a:lvl3pPr lvl="2" rtl="0" algn="l">
              <a:lnSpc>
                <a:spcPct val="100000"/>
              </a:lnSpc>
              <a:spcBef>
                <a:spcPts val="0"/>
              </a:spcBef>
              <a:spcAft>
                <a:spcPts val="0"/>
              </a:spcAft>
              <a:buClr>
                <a:schemeClr val="dk1"/>
              </a:buClr>
              <a:buSzPts val="4300"/>
              <a:buNone/>
              <a:defRPr b="1" sz="4300">
                <a:solidFill>
                  <a:schemeClr val="dk1"/>
                </a:solidFill>
              </a:defRPr>
            </a:lvl3pPr>
            <a:lvl4pPr lvl="3" rtl="0" algn="l">
              <a:lnSpc>
                <a:spcPct val="100000"/>
              </a:lnSpc>
              <a:spcBef>
                <a:spcPts val="0"/>
              </a:spcBef>
              <a:spcAft>
                <a:spcPts val="0"/>
              </a:spcAft>
              <a:buClr>
                <a:schemeClr val="dk1"/>
              </a:buClr>
              <a:buSzPts val="4300"/>
              <a:buNone/>
              <a:defRPr b="1" sz="4300">
                <a:solidFill>
                  <a:schemeClr val="dk1"/>
                </a:solidFill>
              </a:defRPr>
            </a:lvl4pPr>
            <a:lvl5pPr lvl="4" rtl="0" algn="l">
              <a:lnSpc>
                <a:spcPct val="100000"/>
              </a:lnSpc>
              <a:spcBef>
                <a:spcPts val="0"/>
              </a:spcBef>
              <a:spcAft>
                <a:spcPts val="0"/>
              </a:spcAft>
              <a:buClr>
                <a:schemeClr val="dk1"/>
              </a:buClr>
              <a:buSzPts val="4300"/>
              <a:buNone/>
              <a:defRPr b="1" sz="4300">
                <a:solidFill>
                  <a:schemeClr val="dk1"/>
                </a:solidFill>
              </a:defRPr>
            </a:lvl5pPr>
            <a:lvl6pPr lvl="5" rtl="0" algn="l">
              <a:lnSpc>
                <a:spcPct val="100000"/>
              </a:lnSpc>
              <a:spcBef>
                <a:spcPts val="0"/>
              </a:spcBef>
              <a:spcAft>
                <a:spcPts val="0"/>
              </a:spcAft>
              <a:buClr>
                <a:schemeClr val="dk1"/>
              </a:buClr>
              <a:buSzPts val="4300"/>
              <a:buNone/>
              <a:defRPr b="1" sz="4300">
                <a:solidFill>
                  <a:schemeClr val="dk1"/>
                </a:solidFill>
              </a:defRPr>
            </a:lvl6pPr>
            <a:lvl7pPr lvl="6" rtl="0" algn="l">
              <a:lnSpc>
                <a:spcPct val="100000"/>
              </a:lnSpc>
              <a:spcBef>
                <a:spcPts val="0"/>
              </a:spcBef>
              <a:spcAft>
                <a:spcPts val="0"/>
              </a:spcAft>
              <a:buClr>
                <a:schemeClr val="dk1"/>
              </a:buClr>
              <a:buSzPts val="4300"/>
              <a:buNone/>
              <a:defRPr b="1" sz="4300">
                <a:solidFill>
                  <a:schemeClr val="dk1"/>
                </a:solidFill>
              </a:defRPr>
            </a:lvl7pPr>
            <a:lvl8pPr lvl="7" rtl="0" algn="l">
              <a:lnSpc>
                <a:spcPct val="100000"/>
              </a:lnSpc>
              <a:spcBef>
                <a:spcPts val="0"/>
              </a:spcBef>
              <a:spcAft>
                <a:spcPts val="0"/>
              </a:spcAft>
              <a:buClr>
                <a:schemeClr val="dk1"/>
              </a:buClr>
              <a:buSzPts val="4300"/>
              <a:buNone/>
              <a:defRPr b="1" sz="4300">
                <a:solidFill>
                  <a:schemeClr val="dk1"/>
                </a:solidFill>
              </a:defRPr>
            </a:lvl8pPr>
            <a:lvl9pPr lvl="8" rtl="0" algn="l">
              <a:lnSpc>
                <a:spcPct val="100000"/>
              </a:lnSpc>
              <a:spcBef>
                <a:spcPts val="0"/>
              </a:spcBef>
              <a:spcAft>
                <a:spcPts val="0"/>
              </a:spcAft>
              <a:buClr>
                <a:schemeClr val="dk1"/>
              </a:buClr>
              <a:buSzPts val="4300"/>
              <a:buNone/>
              <a:defRPr b="1" sz="4300">
                <a:solidFill>
                  <a:schemeClr val="dk1"/>
                </a:solidFill>
              </a:defRPr>
            </a:lvl9pPr>
          </a:lstStyle>
          <a:p/>
        </p:txBody>
      </p:sp>
      <p:sp>
        <p:nvSpPr>
          <p:cNvPr id="243" name="Google Shape;243;p22"/>
          <p:cNvSpPr txBox="1"/>
          <p:nvPr>
            <p:ph idx="1" type="body"/>
          </p:nvPr>
        </p:nvSpPr>
        <p:spPr>
          <a:xfrm>
            <a:off x="465733" y="1529900"/>
            <a:ext cx="9876000" cy="4230000"/>
          </a:xfrm>
          <a:prstGeom prst="rect">
            <a:avLst/>
          </a:prstGeom>
          <a:noFill/>
          <a:ln>
            <a:noFill/>
          </a:ln>
        </p:spPr>
        <p:txBody>
          <a:bodyPr anchorCtr="0" anchor="t" bIns="45700" lIns="91425" spcFirstLastPara="1" rIns="91425" wrap="square" tIns="45700">
            <a:noAutofit/>
          </a:bodyPr>
          <a:lstStyle>
            <a:lvl1pPr indent="-361950" lvl="0" marL="457200" rtl="0" algn="l">
              <a:lnSpc>
                <a:spcPct val="115000"/>
              </a:lnSpc>
              <a:spcBef>
                <a:spcPts val="1000"/>
              </a:spcBef>
              <a:spcAft>
                <a:spcPts val="0"/>
              </a:spcAft>
              <a:buClr>
                <a:schemeClr val="dk2"/>
              </a:buClr>
              <a:buSzPts val="2100"/>
              <a:buChar char="•"/>
              <a:defRPr sz="2100">
                <a:solidFill>
                  <a:schemeClr val="dk2"/>
                </a:solidFill>
              </a:defRPr>
            </a:lvl1pPr>
            <a:lvl2pPr indent="-381000" lvl="1" marL="914400" rtl="0" algn="l">
              <a:lnSpc>
                <a:spcPct val="115000"/>
              </a:lnSpc>
              <a:spcBef>
                <a:spcPts val="2100"/>
              </a:spcBef>
              <a:spcAft>
                <a:spcPts val="0"/>
              </a:spcAft>
              <a:buClr>
                <a:schemeClr val="dk2"/>
              </a:buClr>
              <a:buSzPts val="2400"/>
              <a:buChar char="•"/>
              <a:defRPr sz="1900">
                <a:solidFill>
                  <a:schemeClr val="dk2"/>
                </a:solidFill>
              </a:defRPr>
            </a:lvl2pPr>
            <a:lvl3pPr indent="-355600" lvl="2" marL="1371600" rtl="0" algn="l">
              <a:lnSpc>
                <a:spcPct val="115000"/>
              </a:lnSpc>
              <a:spcBef>
                <a:spcPts val="2100"/>
              </a:spcBef>
              <a:spcAft>
                <a:spcPts val="0"/>
              </a:spcAft>
              <a:buClr>
                <a:schemeClr val="dk2"/>
              </a:buClr>
              <a:buSzPts val="2000"/>
              <a:buChar char="•"/>
              <a:defRPr sz="1900">
                <a:solidFill>
                  <a:schemeClr val="dk2"/>
                </a:solidFill>
              </a:defRPr>
            </a:lvl3pPr>
            <a:lvl4pPr indent="-342900" lvl="3" marL="1828800" rtl="0" algn="l">
              <a:lnSpc>
                <a:spcPct val="115000"/>
              </a:lnSpc>
              <a:spcBef>
                <a:spcPts val="2100"/>
              </a:spcBef>
              <a:spcAft>
                <a:spcPts val="0"/>
              </a:spcAft>
              <a:buClr>
                <a:schemeClr val="dk2"/>
              </a:buClr>
              <a:buSzPts val="1800"/>
              <a:buChar char="•"/>
              <a:defRPr sz="1900">
                <a:solidFill>
                  <a:schemeClr val="dk2"/>
                </a:solidFill>
              </a:defRPr>
            </a:lvl4pPr>
            <a:lvl5pPr indent="-342900" lvl="4" marL="2286000" rtl="0" algn="l">
              <a:lnSpc>
                <a:spcPct val="115000"/>
              </a:lnSpc>
              <a:spcBef>
                <a:spcPts val="2100"/>
              </a:spcBef>
              <a:spcAft>
                <a:spcPts val="0"/>
              </a:spcAft>
              <a:buClr>
                <a:schemeClr val="dk2"/>
              </a:buClr>
              <a:buSzPts val="1800"/>
              <a:buChar char="•"/>
              <a:defRPr sz="1900">
                <a:solidFill>
                  <a:schemeClr val="dk2"/>
                </a:solidFill>
              </a:defRPr>
            </a:lvl5pPr>
            <a:lvl6pPr indent="-342900" lvl="5" marL="2743200" rtl="0" algn="l">
              <a:lnSpc>
                <a:spcPct val="115000"/>
              </a:lnSpc>
              <a:spcBef>
                <a:spcPts val="2100"/>
              </a:spcBef>
              <a:spcAft>
                <a:spcPts val="0"/>
              </a:spcAft>
              <a:buClr>
                <a:schemeClr val="dk2"/>
              </a:buClr>
              <a:buSzPts val="1800"/>
              <a:buChar char="•"/>
              <a:defRPr sz="1900">
                <a:solidFill>
                  <a:schemeClr val="dk2"/>
                </a:solidFill>
              </a:defRPr>
            </a:lvl6pPr>
            <a:lvl7pPr indent="-342900" lvl="6" marL="3200400" rtl="0" algn="l">
              <a:lnSpc>
                <a:spcPct val="115000"/>
              </a:lnSpc>
              <a:spcBef>
                <a:spcPts val="2100"/>
              </a:spcBef>
              <a:spcAft>
                <a:spcPts val="0"/>
              </a:spcAft>
              <a:buClr>
                <a:schemeClr val="dk2"/>
              </a:buClr>
              <a:buSzPts val="1800"/>
              <a:buChar char="•"/>
              <a:defRPr sz="1900">
                <a:solidFill>
                  <a:schemeClr val="dk2"/>
                </a:solidFill>
              </a:defRPr>
            </a:lvl7pPr>
            <a:lvl8pPr indent="-342900" lvl="7" marL="3657600" rtl="0" algn="l">
              <a:lnSpc>
                <a:spcPct val="115000"/>
              </a:lnSpc>
              <a:spcBef>
                <a:spcPts val="2100"/>
              </a:spcBef>
              <a:spcAft>
                <a:spcPts val="0"/>
              </a:spcAft>
              <a:buClr>
                <a:schemeClr val="dk2"/>
              </a:buClr>
              <a:buSzPts val="1800"/>
              <a:buChar char="•"/>
              <a:defRPr sz="1900">
                <a:solidFill>
                  <a:schemeClr val="dk2"/>
                </a:solidFill>
              </a:defRPr>
            </a:lvl8pPr>
            <a:lvl9pPr indent="-342900" lvl="8" marL="4114800" rtl="0" algn="l">
              <a:lnSpc>
                <a:spcPct val="115000"/>
              </a:lnSpc>
              <a:spcBef>
                <a:spcPts val="2100"/>
              </a:spcBef>
              <a:spcAft>
                <a:spcPts val="2100"/>
              </a:spcAft>
              <a:buClr>
                <a:schemeClr val="dk2"/>
              </a:buClr>
              <a:buSzPts val="1800"/>
              <a:buChar char="•"/>
              <a:defRPr sz="1900">
                <a:solidFill>
                  <a:schemeClr val="dk2"/>
                </a:solidFill>
              </a:defRPr>
            </a:lvl9pPr>
          </a:lstStyle>
          <a:p/>
        </p:txBody>
      </p:sp>
      <p:sp>
        <p:nvSpPr>
          <p:cNvPr id="244" name="Google Shape;244;p2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245" name="Shape 245"/>
        <p:cNvGrpSpPr/>
        <p:nvPr/>
      </p:nvGrpSpPr>
      <p:grpSpPr>
        <a:xfrm>
          <a:off x="0" y="0"/>
          <a:ext cx="0" cy="0"/>
          <a:chOff x="0" y="0"/>
          <a:chExt cx="0" cy="0"/>
        </a:xfrm>
      </p:grpSpPr>
      <p:sp>
        <p:nvSpPr>
          <p:cNvPr id="246" name="Google Shape;246;p23"/>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hyperlink" Target="https://www.investopedia.com/terms/a/artificial-intelligence-ai.asp" TargetMode="External"/><Relationship Id="rId6" Type="http://schemas.openxmlformats.org/officeDocument/2006/relationships/hyperlink" Target="https://www.investopedia.com/articles/trading/11/automated-trading-systems.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24"/>
          <p:cNvSpPr txBox="1"/>
          <p:nvPr>
            <p:ph idx="4294967295" type="ctrTitle"/>
          </p:nvPr>
        </p:nvSpPr>
        <p:spPr>
          <a:xfrm>
            <a:off x="2743200" y="1835249"/>
            <a:ext cx="8915400" cy="1306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5300"/>
              <a:buFont typeface="Arial"/>
              <a:buNone/>
            </a:pPr>
            <a:r>
              <a:rPr b="1" lang="en-US" sz="3300"/>
              <a:t>“</a:t>
            </a:r>
            <a:r>
              <a:rPr b="1" lang="en-US" sz="3300">
                <a:latin typeface="Arial"/>
                <a:ea typeface="Arial"/>
                <a:cs typeface="Arial"/>
                <a:sym typeface="Arial"/>
              </a:rPr>
              <a:t>SARCASM D</a:t>
            </a:r>
            <a:r>
              <a:rPr b="1" lang="en-US" sz="3300"/>
              <a:t>ETE</a:t>
            </a:r>
            <a:r>
              <a:rPr b="1" lang="en-US" sz="3300">
                <a:latin typeface="Arial"/>
                <a:ea typeface="Arial"/>
                <a:cs typeface="Arial"/>
                <a:sym typeface="Arial"/>
              </a:rPr>
              <a:t>CTION USING </a:t>
            </a:r>
            <a:endParaRPr b="1" sz="3300">
              <a:latin typeface="Arial"/>
              <a:ea typeface="Arial"/>
              <a:cs typeface="Arial"/>
              <a:sym typeface="Arial"/>
            </a:endParaRPr>
          </a:p>
          <a:p>
            <a:pPr indent="0" lvl="0" marL="0" rtl="0" algn="ctr">
              <a:lnSpc>
                <a:spcPct val="100000"/>
              </a:lnSpc>
              <a:spcBef>
                <a:spcPts val="0"/>
              </a:spcBef>
              <a:spcAft>
                <a:spcPts val="0"/>
              </a:spcAft>
              <a:buClr>
                <a:schemeClr val="dk1"/>
              </a:buClr>
              <a:buSzPts val="5300"/>
              <a:buFont typeface="Arial"/>
              <a:buNone/>
            </a:pPr>
            <a:r>
              <a:rPr b="1" lang="en-US" sz="3300">
                <a:latin typeface="Arial"/>
                <a:ea typeface="Arial"/>
                <a:cs typeface="Arial"/>
                <a:sym typeface="Arial"/>
              </a:rPr>
              <a:t>TWITTER  ANALYSIS</a:t>
            </a:r>
            <a:r>
              <a:rPr b="1" lang="en-US" sz="3300"/>
              <a:t>”</a:t>
            </a:r>
            <a:endParaRPr sz="1800" u="sng" cap="none" strike="noStrike">
              <a:latin typeface="Arial"/>
              <a:ea typeface="Arial"/>
              <a:cs typeface="Arial"/>
              <a:sym typeface="Arial"/>
            </a:endParaRPr>
          </a:p>
        </p:txBody>
      </p:sp>
      <p:sp>
        <p:nvSpPr>
          <p:cNvPr id="253" name="Google Shape;253;p24"/>
          <p:cNvSpPr txBox="1"/>
          <p:nvPr>
            <p:ph idx="4294967295" type="subTitle"/>
          </p:nvPr>
        </p:nvSpPr>
        <p:spPr>
          <a:xfrm>
            <a:off x="3276600" y="3287027"/>
            <a:ext cx="8382000" cy="2890800"/>
          </a:xfrm>
          <a:prstGeom prst="rect">
            <a:avLst/>
          </a:prstGeom>
          <a:noFill/>
          <a:ln>
            <a:noFill/>
          </a:ln>
        </p:spPr>
        <p:txBody>
          <a:bodyPr anchorCtr="0" anchor="t" bIns="45700" lIns="91425" spcFirstLastPara="1" rIns="91425" wrap="square" tIns="45700">
            <a:noAutofit/>
          </a:bodyPr>
          <a:lstStyle/>
          <a:p>
            <a:pPr indent="-288925" lvl="1" marL="742950" marR="0" rtl="0" algn="l">
              <a:lnSpc>
                <a:spcPct val="80000"/>
              </a:lnSpc>
              <a:spcBef>
                <a:spcPts val="0"/>
              </a:spcBef>
              <a:spcAft>
                <a:spcPts val="0"/>
              </a:spcAft>
              <a:buClr>
                <a:schemeClr val="dk1"/>
              </a:buClr>
              <a:buSzPts val="2400"/>
              <a:buChar char="🠶"/>
            </a:pPr>
            <a:r>
              <a:rPr lang="en-US" sz="2400">
                <a:solidFill>
                  <a:schemeClr val="dk1"/>
                </a:solidFill>
              </a:rPr>
              <a:t>Presented </a:t>
            </a:r>
            <a:r>
              <a:rPr i="0" lang="en-US" sz="2400" u="none" cap="none" strike="noStrike">
                <a:solidFill>
                  <a:schemeClr val="dk1"/>
                </a:solidFill>
              </a:rPr>
              <a:t>By</a:t>
            </a:r>
            <a:endParaRPr i="0" sz="2400" u="none" cap="none" strike="noStrike">
              <a:solidFill>
                <a:schemeClr val="dk1"/>
              </a:solidFill>
            </a:endParaRPr>
          </a:p>
          <a:p>
            <a:pPr indent="0" lvl="0" marL="0" marR="0" rtl="0" algn="l">
              <a:lnSpc>
                <a:spcPct val="80000"/>
              </a:lnSpc>
              <a:spcBef>
                <a:spcPts val="1000"/>
              </a:spcBef>
              <a:spcAft>
                <a:spcPts val="0"/>
              </a:spcAft>
              <a:buNone/>
            </a:pPr>
            <a:r>
              <a:t/>
            </a:r>
            <a:endParaRPr i="0" sz="1600" u="none" cap="none" strike="noStrike">
              <a:solidFill>
                <a:schemeClr val="dk1"/>
              </a:solidFill>
            </a:endParaRPr>
          </a:p>
          <a:p>
            <a:pPr indent="-276225" lvl="1" marL="742950" marR="0" rtl="0" algn="l">
              <a:lnSpc>
                <a:spcPct val="80000"/>
              </a:lnSpc>
              <a:spcBef>
                <a:spcPts val="1000"/>
              </a:spcBef>
              <a:spcAft>
                <a:spcPts val="0"/>
              </a:spcAft>
              <a:buClr>
                <a:schemeClr val="dk1"/>
              </a:buClr>
              <a:buSzPts val="2200"/>
              <a:buChar char="🠶"/>
            </a:pPr>
            <a:r>
              <a:rPr i="0" lang="en-US" sz="2200" u="none" cap="none" strike="noStrike">
                <a:solidFill>
                  <a:schemeClr val="dk1"/>
                </a:solidFill>
              </a:rPr>
              <a:t>ABUZAR TAMBOLI - </a:t>
            </a:r>
            <a:r>
              <a:rPr lang="en-US" sz="2200">
                <a:solidFill>
                  <a:schemeClr val="dk1"/>
                </a:solidFill>
              </a:rPr>
              <a:t>B150088643</a:t>
            </a:r>
            <a:endParaRPr i="0" sz="2200" u="none" cap="none" strike="noStrike">
              <a:solidFill>
                <a:schemeClr val="dk1"/>
              </a:solidFill>
            </a:endParaRPr>
          </a:p>
          <a:p>
            <a:pPr indent="-276225" lvl="1" marL="742950" marR="0" rtl="0" algn="l">
              <a:lnSpc>
                <a:spcPct val="80000"/>
              </a:lnSpc>
              <a:spcBef>
                <a:spcPts val="1000"/>
              </a:spcBef>
              <a:spcAft>
                <a:spcPts val="0"/>
              </a:spcAft>
              <a:buClr>
                <a:schemeClr val="dk1"/>
              </a:buClr>
              <a:buSzPts val="2200"/>
              <a:buChar char="🠶"/>
            </a:pPr>
            <a:r>
              <a:rPr lang="en-US" sz="2200">
                <a:solidFill>
                  <a:schemeClr val="dk1"/>
                </a:solidFill>
              </a:rPr>
              <a:t>SAKSHI MORE - B150088583</a:t>
            </a:r>
            <a:endParaRPr sz="2200">
              <a:solidFill>
                <a:schemeClr val="dk1"/>
              </a:solidFill>
            </a:endParaRPr>
          </a:p>
          <a:p>
            <a:pPr indent="-276225" lvl="1" marL="742950" marR="0" rtl="0" algn="l">
              <a:lnSpc>
                <a:spcPct val="80000"/>
              </a:lnSpc>
              <a:spcBef>
                <a:spcPts val="1000"/>
              </a:spcBef>
              <a:spcAft>
                <a:spcPts val="0"/>
              </a:spcAft>
              <a:buClr>
                <a:schemeClr val="dk1"/>
              </a:buClr>
              <a:buSzPts val="2200"/>
              <a:buChar char="🠶"/>
            </a:pPr>
            <a:r>
              <a:rPr i="0" lang="en-US" sz="2200" u="none" cap="none" strike="noStrike">
                <a:solidFill>
                  <a:schemeClr val="dk1"/>
                </a:solidFill>
              </a:rPr>
              <a:t>SATYAM JAIMINI - </a:t>
            </a:r>
            <a:r>
              <a:rPr lang="en-US" sz="2200">
                <a:solidFill>
                  <a:schemeClr val="dk1"/>
                </a:solidFill>
              </a:rPr>
              <a:t>B150088624</a:t>
            </a:r>
            <a:endParaRPr i="0" sz="2200" u="none" cap="none" strike="noStrike">
              <a:solidFill>
                <a:schemeClr val="dk1"/>
              </a:solidFill>
            </a:endParaRPr>
          </a:p>
          <a:p>
            <a:pPr indent="-276225" lvl="1" marL="742950" marR="0" rtl="0" algn="l">
              <a:lnSpc>
                <a:spcPct val="80000"/>
              </a:lnSpc>
              <a:spcBef>
                <a:spcPts val="1000"/>
              </a:spcBef>
              <a:spcAft>
                <a:spcPts val="0"/>
              </a:spcAft>
              <a:buClr>
                <a:schemeClr val="dk1"/>
              </a:buClr>
              <a:buSzPts val="2200"/>
              <a:buChar char="🠶"/>
            </a:pPr>
            <a:r>
              <a:rPr i="0" lang="en-US" sz="2200" u="none" cap="none" strike="noStrike">
                <a:solidFill>
                  <a:schemeClr val="dk1"/>
                </a:solidFill>
              </a:rPr>
              <a:t>KASTURI POKHARKAR - B1</a:t>
            </a:r>
            <a:r>
              <a:rPr lang="en-US" sz="2200">
                <a:solidFill>
                  <a:schemeClr val="dk1"/>
                </a:solidFill>
              </a:rPr>
              <a:t>50088605</a:t>
            </a:r>
            <a:endParaRPr i="0" sz="2200" u="none" cap="none" strike="noStrike">
              <a:solidFill>
                <a:schemeClr val="dk1"/>
              </a:solidFill>
            </a:endParaRPr>
          </a:p>
          <a:p>
            <a:pPr indent="-276225" lvl="1" marL="742950" marR="0" rtl="0" algn="l">
              <a:lnSpc>
                <a:spcPct val="80000"/>
              </a:lnSpc>
              <a:spcBef>
                <a:spcPts val="1000"/>
              </a:spcBef>
              <a:spcAft>
                <a:spcPts val="0"/>
              </a:spcAft>
              <a:buClr>
                <a:schemeClr val="dk1"/>
              </a:buClr>
              <a:buSzPts val="2200"/>
              <a:buChar char="🠶"/>
            </a:pPr>
            <a:r>
              <a:rPr lang="en-US" sz="2200">
                <a:solidFill>
                  <a:schemeClr val="dk1"/>
                </a:solidFill>
              </a:rPr>
              <a:t>GANESH KARALE - B150088540</a:t>
            </a:r>
            <a:endParaRPr sz="2200">
              <a:solidFill>
                <a:schemeClr val="dk1"/>
              </a:solidFill>
            </a:endParaRPr>
          </a:p>
          <a:p>
            <a:pPr indent="-260350" lvl="1" marL="742950" marR="0" rtl="0" algn="l">
              <a:lnSpc>
                <a:spcPct val="80000"/>
              </a:lnSpc>
              <a:spcBef>
                <a:spcPts val="1000"/>
              </a:spcBef>
              <a:spcAft>
                <a:spcPts val="0"/>
              </a:spcAft>
              <a:buClr>
                <a:schemeClr val="accent1"/>
              </a:buClr>
              <a:buSzPts val="400"/>
              <a:buFont typeface="Noto Sans Symbols"/>
              <a:buNone/>
            </a:pPr>
            <a:r>
              <a:t/>
            </a:r>
            <a:endParaRPr b="0" i="0" sz="400" u="none" cap="none" strike="noStrike">
              <a:solidFill>
                <a:srgbClr val="3F3F3F"/>
              </a:solidFill>
              <a:latin typeface="Century Gothic"/>
              <a:ea typeface="Century Gothic"/>
              <a:cs typeface="Century Gothic"/>
              <a:sym typeface="Century Gothic"/>
            </a:endParaRPr>
          </a:p>
        </p:txBody>
      </p:sp>
      <p:sp>
        <p:nvSpPr>
          <p:cNvPr id="254" name="Google Shape;254;p24"/>
          <p:cNvSpPr/>
          <p:nvPr/>
        </p:nvSpPr>
        <p:spPr>
          <a:xfrm>
            <a:off x="2743200" y="406398"/>
            <a:ext cx="9182100" cy="1306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chemeClr val="dk1"/>
                </a:solidFill>
              </a:rPr>
              <a:t>D.Y. PATIL COLLEGE OF ENGINEERING, AKURDI PUNE</a:t>
            </a:r>
            <a:endParaRPr sz="1400" u="none" cap="none" strike="noStrike">
              <a:solidFill>
                <a:srgbClr val="000000"/>
              </a:solidFill>
            </a:endParaRPr>
          </a:p>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chemeClr val="dk1"/>
                </a:solidFill>
              </a:rPr>
              <a:t>DEPARTMENT OF INFORMATION TECHNOLOGY</a:t>
            </a:r>
            <a:endParaRPr sz="1400" u="none" cap="none" strike="noStrike">
              <a:solidFill>
                <a:srgbClr val="000000"/>
              </a:solidFill>
            </a:endParaRPr>
          </a:p>
        </p:txBody>
      </p:sp>
      <p:pic>
        <p:nvPicPr>
          <p:cNvPr id="255" name="Google Shape;255;p24"/>
          <p:cNvPicPr preferRelativeResize="0"/>
          <p:nvPr/>
        </p:nvPicPr>
        <p:blipFill rotWithShape="1">
          <a:blip r:embed="rId4">
            <a:alphaModFix/>
          </a:blip>
          <a:srcRect b="0" l="0" r="0" t="0"/>
          <a:stretch/>
        </p:blipFill>
        <p:spPr>
          <a:xfrm>
            <a:off x="406362" y="267811"/>
            <a:ext cx="2336839" cy="2480624"/>
          </a:xfrm>
          <a:prstGeom prst="rect">
            <a:avLst/>
          </a:prstGeom>
          <a:noFill/>
          <a:ln>
            <a:noFill/>
          </a:ln>
        </p:spPr>
      </p:pic>
      <p:sp>
        <p:nvSpPr>
          <p:cNvPr id="256" name="Google Shape;256;p24"/>
          <p:cNvSpPr txBox="1"/>
          <p:nvPr/>
        </p:nvSpPr>
        <p:spPr>
          <a:xfrm>
            <a:off x="9729050" y="5958000"/>
            <a:ext cx="2116500" cy="6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Date - </a:t>
            </a:r>
            <a:r>
              <a:rPr b="1" lang="en-US" sz="1500">
                <a:latin typeface="Times New Roman"/>
                <a:ea typeface="Times New Roman"/>
                <a:cs typeface="Times New Roman"/>
                <a:sym typeface="Times New Roman"/>
              </a:rPr>
              <a:t>29 April, 2021</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33"/>
          <p:cNvSpPr txBox="1"/>
          <p:nvPr>
            <p:ph type="title"/>
          </p:nvPr>
        </p:nvSpPr>
        <p:spPr>
          <a:xfrm>
            <a:off x="415650" y="364400"/>
            <a:ext cx="11360700" cy="1497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b="1" lang="en-US" sz="2700"/>
              <a:t>3. </a:t>
            </a:r>
            <a:r>
              <a:rPr b="1" lang="en-US" sz="2700"/>
              <a:t>Automatic Sarcasm Detection: A Survey</a:t>
            </a:r>
            <a:endParaRPr b="1" sz="2700"/>
          </a:p>
          <a:p>
            <a:pPr indent="0" lvl="0" marL="0" rtl="0" algn="l">
              <a:spcBef>
                <a:spcPts val="0"/>
              </a:spcBef>
              <a:spcAft>
                <a:spcPts val="0"/>
              </a:spcAft>
              <a:buNone/>
            </a:pPr>
            <a:r>
              <a:rPr b="1" lang="en-US" sz="2700"/>
              <a:t>                               </a:t>
            </a:r>
            <a:r>
              <a:rPr lang="en-US" sz="2000"/>
              <a:t>  - ADITYA JOSHI, PUSHPAK BHATTACHARYYA, 2018  </a:t>
            </a:r>
            <a:r>
              <a:rPr b="1" lang="en-US" sz="2700"/>
              <a:t>  </a:t>
            </a:r>
            <a:endParaRPr b="1" sz="2700"/>
          </a:p>
          <a:p>
            <a:pPr indent="0" lvl="0" marL="0" rtl="0" algn="l">
              <a:spcBef>
                <a:spcPts val="0"/>
              </a:spcBef>
              <a:spcAft>
                <a:spcPts val="0"/>
              </a:spcAft>
              <a:buNone/>
            </a:pPr>
            <a:r>
              <a:t/>
            </a:r>
            <a:endParaRPr b="1" sz="2700"/>
          </a:p>
        </p:txBody>
      </p:sp>
      <p:sp>
        <p:nvSpPr>
          <p:cNvPr id="322" name="Google Shape;322;p33"/>
          <p:cNvSpPr txBox="1"/>
          <p:nvPr/>
        </p:nvSpPr>
        <p:spPr>
          <a:xfrm>
            <a:off x="795775" y="2151050"/>
            <a:ext cx="100740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t>Description -</a:t>
            </a:r>
            <a:endParaRPr b="1" sz="25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600"/>
          </a:p>
          <a:p>
            <a:pPr indent="0" lvl="0" marL="0" rtl="0" algn="l">
              <a:spcBef>
                <a:spcPts val="0"/>
              </a:spcBef>
              <a:spcAft>
                <a:spcPts val="0"/>
              </a:spcAft>
              <a:buClr>
                <a:schemeClr val="dk1"/>
              </a:buClr>
              <a:buSzPts val="1600"/>
              <a:buFont typeface="Times New Roman"/>
              <a:buNone/>
            </a:pPr>
            <a:r>
              <a:rPr lang="en-US" sz="2600">
                <a:solidFill>
                  <a:schemeClr val="dk1"/>
                </a:solidFill>
              </a:rPr>
              <a:t>Automatic sarcasm detection is the task of predicting sarcasm in text. This is a crucial step to sentiment analysis, considering prevalence and challenges of sarcasm in sentiment-bearing text. Beginning with an approach that used speech-based features , automatic sarcasm detection has witness dgreatint from these sentiment analysis community. </a:t>
            </a:r>
            <a:endParaRPr b="1" sz="26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34"/>
          <p:cNvSpPr txBox="1"/>
          <p:nvPr>
            <p:ph type="title"/>
          </p:nvPr>
        </p:nvSpPr>
        <p:spPr>
          <a:xfrm>
            <a:off x="415600" y="3522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b="1" lang="en-US" sz="4330"/>
              <a:t>INTRODUCTION</a:t>
            </a:r>
            <a:endParaRPr b="1" sz="4330"/>
          </a:p>
        </p:txBody>
      </p:sp>
      <p:sp>
        <p:nvSpPr>
          <p:cNvPr id="329" name="Google Shape;329;p34"/>
          <p:cNvSpPr txBox="1"/>
          <p:nvPr>
            <p:ph idx="1" type="body"/>
          </p:nvPr>
        </p:nvSpPr>
        <p:spPr>
          <a:xfrm>
            <a:off x="415600" y="1019575"/>
            <a:ext cx="11360700" cy="5327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t/>
            </a:r>
            <a:endParaRPr sz="26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US" sz="2600">
                <a:solidFill>
                  <a:schemeClr val="dk1"/>
                </a:solidFill>
                <a:latin typeface="Roboto"/>
                <a:ea typeface="Roboto"/>
                <a:cs typeface="Roboto"/>
                <a:sym typeface="Roboto"/>
              </a:rPr>
              <a:t>Sarcasm is a special type of sentiment which have the ability to flip the polarity of the given text. The main aim of sentiment analysis is to identify the polarity (positive, negative or neutral) in a given text. Sarcasm is defined as ‘the use of irony to mock or convey contempt’. </a:t>
            </a:r>
            <a:endParaRPr sz="26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US" sz="2600">
                <a:solidFill>
                  <a:schemeClr val="dk1"/>
                </a:solidFill>
                <a:latin typeface="Roboto"/>
                <a:ea typeface="Roboto"/>
                <a:cs typeface="Roboto"/>
                <a:sym typeface="Roboto"/>
              </a:rPr>
              <a:t>Sarcasm detection is a very narrow research field in NLP, a specific case of sentiment analysis where instead of detecting a sentiment in the whole spectrum, the focus is on sarcasm. Therefore the task of this field is to detect if a given text is sarcastic or not.</a:t>
            </a:r>
            <a:endParaRPr sz="26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2600">
              <a:solidFill>
                <a:schemeClr val="dk1"/>
              </a:solidFill>
            </a:endParaRPr>
          </a:p>
          <a:p>
            <a:pPr indent="0" lvl="0" marL="0" rtl="0" algn="l">
              <a:spcBef>
                <a:spcPts val="1600"/>
              </a:spcBef>
              <a:spcAft>
                <a:spcPts val="1600"/>
              </a:spcAft>
              <a:buClr>
                <a:schemeClr val="dk1"/>
              </a:buClr>
              <a:buSzPts val="1100"/>
              <a:buFont typeface="Arial"/>
              <a:buNone/>
            </a:pPr>
            <a:r>
              <a:t/>
            </a:r>
            <a:endParaRPr sz="2600">
              <a:solidFill>
                <a:schemeClr val="dk1"/>
              </a:solidFill>
            </a:endParaRPr>
          </a:p>
        </p:txBody>
      </p:sp>
      <p:sp>
        <p:nvSpPr>
          <p:cNvPr id="330" name="Google Shape;330;p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35"/>
          <p:cNvSpPr txBox="1"/>
          <p:nvPr>
            <p:ph type="title"/>
          </p:nvPr>
        </p:nvSpPr>
        <p:spPr>
          <a:xfrm>
            <a:off x="415650" y="1999875"/>
            <a:ext cx="11360700" cy="3068400"/>
          </a:xfrm>
          <a:prstGeom prst="rect">
            <a:avLst/>
          </a:prstGeom>
        </p:spPr>
        <p:txBody>
          <a:bodyPr anchorCtr="0" anchor="ctr" bIns="121900" lIns="121900" spcFirstLastPara="1" rIns="121900" wrap="square" tIns="121900">
            <a:normAutofit/>
          </a:bodyPr>
          <a:lstStyle/>
          <a:p>
            <a:pPr indent="0" lvl="0" marL="0" rtl="0" algn="l">
              <a:lnSpc>
                <a:spcPct val="115000"/>
              </a:lnSpc>
              <a:spcBef>
                <a:spcPts val="1000"/>
              </a:spcBef>
              <a:spcAft>
                <a:spcPts val="0"/>
              </a:spcAft>
              <a:buClr>
                <a:schemeClr val="dk1"/>
              </a:buClr>
              <a:buSzPts val="1100"/>
              <a:buFont typeface="Arial"/>
              <a:buNone/>
            </a:pPr>
            <a:r>
              <a:rPr lang="en-US" sz="2400"/>
              <a:t>The goal of ‘Sarcasm Detection’ is to determine whether a sentence is sarcastic or non-sarcastic. Sarcasm is a type of phenomenon with specific perlocutionary effects on the hearer, such as to break their pattern of expectation. Consequently, correct understanding of sarcasm often requires a deep understanding of multiple sources of information, including the utterance, the conversational context, and, frequently some real world facts.</a:t>
            </a:r>
            <a:endParaRPr sz="2400"/>
          </a:p>
        </p:txBody>
      </p:sp>
      <p:sp>
        <p:nvSpPr>
          <p:cNvPr id="337" name="Google Shape;337;p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35"/>
          <p:cNvSpPr txBox="1"/>
          <p:nvPr/>
        </p:nvSpPr>
        <p:spPr>
          <a:xfrm>
            <a:off x="3668175" y="336900"/>
            <a:ext cx="4590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t>GOAL</a:t>
            </a:r>
            <a:endParaRPr b="1" sz="5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36"/>
          <p:cNvSpPr txBox="1"/>
          <p:nvPr>
            <p:ph type="title"/>
          </p:nvPr>
        </p:nvSpPr>
        <p:spPr>
          <a:xfrm>
            <a:off x="4000792" y="769967"/>
            <a:ext cx="4190400" cy="2115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3700">
                <a:solidFill>
                  <a:schemeClr val="dk1"/>
                </a:solidFill>
              </a:rPr>
              <a:t>OBJECTIVE	</a:t>
            </a:r>
            <a:endParaRPr sz="3700">
              <a:solidFill>
                <a:schemeClr val="dk1"/>
              </a:solidFill>
            </a:endParaRPr>
          </a:p>
          <a:p>
            <a:pPr indent="0" lvl="0" marL="0" rtl="0" algn="ctr">
              <a:spcBef>
                <a:spcPts val="0"/>
              </a:spcBef>
              <a:spcAft>
                <a:spcPts val="0"/>
              </a:spcAft>
              <a:buNone/>
            </a:pPr>
            <a:r>
              <a:t/>
            </a:r>
            <a:endParaRPr/>
          </a:p>
        </p:txBody>
      </p:sp>
      <p:sp>
        <p:nvSpPr>
          <p:cNvPr id="345" name="Google Shape;345;p36"/>
          <p:cNvSpPr txBox="1"/>
          <p:nvPr>
            <p:ph idx="1" type="body"/>
          </p:nvPr>
        </p:nvSpPr>
        <p:spPr>
          <a:xfrm>
            <a:off x="431850" y="1648975"/>
            <a:ext cx="11328300" cy="5357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dk1"/>
              </a:buClr>
              <a:buSzPts val="2600"/>
              <a:buFont typeface="Roboto"/>
              <a:buChar char="•"/>
            </a:pPr>
            <a:r>
              <a:rPr lang="en-US" sz="2600">
                <a:solidFill>
                  <a:schemeClr val="dk1"/>
                </a:solidFill>
                <a:highlight>
                  <a:schemeClr val="lt1"/>
                </a:highlight>
                <a:latin typeface="Roboto"/>
                <a:ea typeface="Roboto"/>
                <a:cs typeface="Roboto"/>
                <a:sym typeface="Roboto"/>
              </a:rPr>
              <a:t>Primary objective is to analyze whether a tweet is sarcastic or not.</a:t>
            </a:r>
            <a:endParaRPr sz="2600">
              <a:solidFill>
                <a:schemeClr val="dk1"/>
              </a:solidFill>
              <a:highlight>
                <a:schemeClr val="lt1"/>
              </a:highlight>
              <a:latin typeface="Roboto"/>
              <a:ea typeface="Roboto"/>
              <a:cs typeface="Roboto"/>
              <a:sym typeface="Roboto"/>
            </a:endParaRPr>
          </a:p>
          <a:p>
            <a:pPr indent="0" lvl="0" marL="457200" rtl="0" algn="l">
              <a:spcBef>
                <a:spcPts val="2100"/>
              </a:spcBef>
              <a:spcAft>
                <a:spcPts val="0"/>
              </a:spcAft>
              <a:buNone/>
            </a:pPr>
            <a:r>
              <a:t/>
            </a:r>
            <a:endParaRPr sz="2600">
              <a:solidFill>
                <a:schemeClr val="dk1"/>
              </a:solidFill>
              <a:highlight>
                <a:schemeClr val="lt1"/>
              </a:highlight>
              <a:latin typeface="Roboto"/>
              <a:ea typeface="Roboto"/>
              <a:cs typeface="Roboto"/>
              <a:sym typeface="Roboto"/>
            </a:endParaRPr>
          </a:p>
          <a:p>
            <a:pPr indent="-393700" lvl="0" marL="457200" rtl="0" algn="l">
              <a:spcBef>
                <a:spcPts val="2100"/>
              </a:spcBef>
              <a:spcAft>
                <a:spcPts val="0"/>
              </a:spcAft>
              <a:buClr>
                <a:schemeClr val="dk1"/>
              </a:buClr>
              <a:buSzPts val="2600"/>
              <a:buFont typeface="Roboto"/>
              <a:buChar char="•"/>
            </a:pPr>
            <a:r>
              <a:rPr lang="en-US" sz="2600">
                <a:solidFill>
                  <a:schemeClr val="dk1"/>
                </a:solidFill>
                <a:highlight>
                  <a:schemeClr val="lt1"/>
                </a:highlight>
                <a:latin typeface="Roboto"/>
                <a:ea typeface="Roboto"/>
                <a:cs typeface="Roboto"/>
                <a:sym typeface="Roboto"/>
              </a:rPr>
              <a:t>To identify emotional pattern.</a:t>
            </a:r>
            <a:endParaRPr sz="2600">
              <a:solidFill>
                <a:schemeClr val="dk1"/>
              </a:solidFill>
              <a:highlight>
                <a:schemeClr val="lt1"/>
              </a:highlight>
              <a:latin typeface="Roboto"/>
              <a:ea typeface="Roboto"/>
              <a:cs typeface="Roboto"/>
              <a:sym typeface="Roboto"/>
            </a:endParaRPr>
          </a:p>
          <a:p>
            <a:pPr indent="0" lvl="0" marL="457200" rtl="0" algn="l">
              <a:spcBef>
                <a:spcPts val="2100"/>
              </a:spcBef>
              <a:spcAft>
                <a:spcPts val="0"/>
              </a:spcAft>
              <a:buNone/>
            </a:pPr>
            <a:r>
              <a:t/>
            </a:r>
            <a:endParaRPr sz="2600">
              <a:solidFill>
                <a:schemeClr val="dk1"/>
              </a:solidFill>
              <a:highlight>
                <a:schemeClr val="lt1"/>
              </a:highlight>
              <a:latin typeface="Roboto"/>
              <a:ea typeface="Roboto"/>
              <a:cs typeface="Roboto"/>
              <a:sym typeface="Roboto"/>
            </a:endParaRPr>
          </a:p>
          <a:p>
            <a:pPr indent="-393700" lvl="0" marL="457200" rtl="0" algn="l">
              <a:spcBef>
                <a:spcPts val="2100"/>
              </a:spcBef>
              <a:spcAft>
                <a:spcPts val="0"/>
              </a:spcAft>
              <a:buClr>
                <a:schemeClr val="dk1"/>
              </a:buClr>
              <a:buSzPts val="2600"/>
              <a:buFont typeface="Roboto"/>
              <a:buChar char="•"/>
            </a:pPr>
            <a:r>
              <a:rPr lang="en-US" sz="2600">
                <a:solidFill>
                  <a:schemeClr val="dk1"/>
                </a:solidFill>
                <a:highlight>
                  <a:schemeClr val="lt1"/>
                </a:highlight>
                <a:latin typeface="Roboto"/>
                <a:ea typeface="Roboto"/>
                <a:cs typeface="Roboto"/>
                <a:sym typeface="Roboto"/>
              </a:rPr>
              <a:t>To identify people’s intentions.</a:t>
            </a:r>
            <a:endParaRPr sz="2600">
              <a:solidFill>
                <a:schemeClr val="dk1"/>
              </a:solidFill>
              <a:highlight>
                <a:schemeClr val="lt1"/>
              </a:highlight>
              <a:latin typeface="Roboto"/>
              <a:ea typeface="Roboto"/>
              <a:cs typeface="Roboto"/>
              <a:sym typeface="Roboto"/>
            </a:endParaRPr>
          </a:p>
          <a:p>
            <a:pPr indent="0" lvl="0" marL="0" rtl="0" algn="l">
              <a:spcBef>
                <a:spcPts val="1000"/>
              </a:spcBef>
              <a:spcAft>
                <a:spcPts val="0"/>
              </a:spcAft>
              <a:buNone/>
            </a:pPr>
            <a:r>
              <a:t/>
            </a:r>
            <a:endParaRPr sz="2900">
              <a:solidFill>
                <a:schemeClr val="accent2"/>
              </a:solidFill>
              <a:latin typeface="Roboto"/>
              <a:ea typeface="Roboto"/>
              <a:cs typeface="Roboto"/>
              <a:sym typeface="Roboto"/>
            </a:endParaRPr>
          </a:p>
          <a:p>
            <a:pPr indent="0" lvl="0" marL="0" rtl="0" algn="l">
              <a:spcBef>
                <a:spcPts val="2100"/>
              </a:spcBef>
              <a:spcAft>
                <a:spcPts val="0"/>
              </a:spcAft>
              <a:buNone/>
            </a:pPr>
            <a:r>
              <a:t/>
            </a:r>
            <a:endParaRPr/>
          </a:p>
        </p:txBody>
      </p:sp>
      <p:sp>
        <p:nvSpPr>
          <p:cNvPr id="346" name="Google Shape;346;p3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37"/>
          <p:cNvSpPr txBox="1"/>
          <p:nvPr>
            <p:ph type="title"/>
          </p:nvPr>
        </p:nvSpPr>
        <p:spPr>
          <a:xfrm>
            <a:off x="3691967" y="714992"/>
            <a:ext cx="4190400" cy="2115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None/>
            </a:pPr>
            <a:r>
              <a:rPr b="1" lang="en-US">
                <a:solidFill>
                  <a:schemeClr val="dk1"/>
                </a:solidFill>
              </a:rPr>
              <a:t>Existing System</a:t>
            </a:r>
            <a:endParaRPr>
              <a:solidFill>
                <a:schemeClr val="dk1"/>
              </a:solidFill>
            </a:endParaRPr>
          </a:p>
          <a:p>
            <a:pPr indent="0" lvl="0" marL="0" rtl="0" algn="ctr">
              <a:lnSpc>
                <a:spcPct val="100000"/>
              </a:lnSpc>
              <a:spcBef>
                <a:spcPts val="0"/>
              </a:spcBef>
              <a:spcAft>
                <a:spcPts val="0"/>
              </a:spcAft>
              <a:buSzPts val="3200"/>
              <a:buNone/>
            </a:pPr>
            <a:r>
              <a:t/>
            </a:r>
            <a:endParaRPr/>
          </a:p>
        </p:txBody>
      </p:sp>
      <p:sp>
        <p:nvSpPr>
          <p:cNvPr id="353" name="Google Shape;353;p37"/>
          <p:cNvSpPr txBox="1"/>
          <p:nvPr>
            <p:ph idx="1" type="body"/>
          </p:nvPr>
        </p:nvSpPr>
        <p:spPr>
          <a:xfrm>
            <a:off x="452200" y="2171825"/>
            <a:ext cx="11324700" cy="5357700"/>
          </a:xfrm>
          <a:prstGeom prst="rect">
            <a:avLst/>
          </a:prstGeom>
          <a:noFill/>
          <a:ln>
            <a:noFill/>
          </a:ln>
        </p:spPr>
        <p:txBody>
          <a:bodyPr anchorCtr="0" anchor="t" bIns="45700" lIns="91425" spcFirstLastPara="1" rIns="91425" wrap="square" tIns="45700">
            <a:noAutofit/>
          </a:bodyPr>
          <a:lstStyle/>
          <a:p>
            <a:pPr indent="-216534" lvl="0" marL="228600" rtl="0" algn="l">
              <a:lnSpc>
                <a:spcPct val="115000"/>
              </a:lnSpc>
              <a:spcBef>
                <a:spcPts val="1000"/>
              </a:spcBef>
              <a:spcAft>
                <a:spcPts val="0"/>
              </a:spcAft>
              <a:buClr>
                <a:schemeClr val="dk1"/>
              </a:buClr>
              <a:buSzPts val="2400"/>
              <a:buChar char="•"/>
            </a:pPr>
            <a:r>
              <a:rPr lang="en-US" sz="2400">
                <a:solidFill>
                  <a:schemeClr val="dk1"/>
                </a:solidFill>
              </a:rPr>
              <a:t>Given a set of tweets, the aim is to classify each one of them depending on whether it is sarcastic or not. Therefore, from each tweet, we extract a set of features, refer to a training set and use machine learning algorithms to perform the classification. The features are extracted in a way that makes use of different components of the tweet, and covers different types of sarcasm. </a:t>
            </a:r>
            <a:endParaRPr sz="2400">
              <a:solidFill>
                <a:schemeClr val="dk1"/>
              </a:solidFill>
            </a:endParaRPr>
          </a:p>
          <a:p>
            <a:pPr indent="0" lvl="0" marL="0" rtl="0" algn="l">
              <a:lnSpc>
                <a:spcPct val="115000"/>
              </a:lnSpc>
              <a:spcBef>
                <a:spcPts val="2100"/>
              </a:spcBef>
              <a:spcAft>
                <a:spcPts val="2100"/>
              </a:spcAft>
              <a:buSzPts val="1900"/>
              <a:buNone/>
            </a:pPr>
            <a:r>
              <a:t/>
            </a:r>
            <a:endParaRPr/>
          </a:p>
        </p:txBody>
      </p:sp>
      <p:sp>
        <p:nvSpPr>
          <p:cNvPr id="354" name="Google Shape;354;p3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38"/>
          <p:cNvSpPr txBox="1"/>
          <p:nvPr>
            <p:ph type="title"/>
          </p:nvPr>
        </p:nvSpPr>
        <p:spPr>
          <a:xfrm>
            <a:off x="3746942" y="673792"/>
            <a:ext cx="4190400" cy="2115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solidFill>
                  <a:schemeClr val="dk1"/>
                </a:solidFill>
              </a:rPr>
              <a:t>Proposed System</a:t>
            </a:r>
            <a:endParaRPr>
              <a:solidFill>
                <a:schemeClr val="dk1"/>
              </a:solidFill>
            </a:endParaRPr>
          </a:p>
          <a:p>
            <a:pPr indent="0" lvl="0" marL="0" rtl="0" algn="l">
              <a:spcBef>
                <a:spcPts val="0"/>
              </a:spcBef>
              <a:spcAft>
                <a:spcPts val="0"/>
              </a:spcAft>
              <a:buNone/>
            </a:pPr>
            <a:r>
              <a:t/>
            </a:r>
            <a:endParaRPr/>
          </a:p>
        </p:txBody>
      </p:sp>
      <p:sp>
        <p:nvSpPr>
          <p:cNvPr id="361" name="Google Shape;361;p38"/>
          <p:cNvSpPr txBox="1"/>
          <p:nvPr>
            <p:ph idx="1" type="body"/>
          </p:nvPr>
        </p:nvSpPr>
        <p:spPr>
          <a:xfrm>
            <a:off x="495450" y="2220625"/>
            <a:ext cx="11201100" cy="5357700"/>
          </a:xfrm>
          <a:prstGeom prst="rect">
            <a:avLst/>
          </a:prstGeom>
        </p:spPr>
        <p:txBody>
          <a:bodyPr anchorCtr="0" anchor="t" bIns="45700" lIns="91425" spcFirstLastPara="1" rIns="91425" wrap="square" tIns="45700">
            <a:noAutofit/>
          </a:bodyPr>
          <a:lstStyle/>
          <a:p>
            <a:pPr indent="-165100" lvl="0" marL="228600" rtl="0" algn="l">
              <a:spcBef>
                <a:spcPts val="1000"/>
              </a:spcBef>
              <a:spcAft>
                <a:spcPts val="0"/>
              </a:spcAft>
              <a:buClr>
                <a:schemeClr val="dk1"/>
              </a:buClr>
              <a:buSzPts val="2600"/>
              <a:buChar char="•"/>
            </a:pPr>
            <a:r>
              <a:rPr lang="en-US" sz="2600">
                <a:solidFill>
                  <a:schemeClr val="dk1"/>
                </a:solidFill>
              </a:rPr>
              <a:t>A method to identify the emotional pattern and the word pattern in Twitter data to determine the changes in public opinion over the time to classify tweets based on the sentiment polarity of the users towards specific topics. </a:t>
            </a:r>
            <a:endParaRPr sz="2600">
              <a:solidFill>
                <a:schemeClr val="dk1"/>
              </a:solidFill>
            </a:endParaRPr>
          </a:p>
          <a:p>
            <a:pPr indent="0" lvl="0" marL="228600" rtl="0" algn="l">
              <a:spcBef>
                <a:spcPts val="2100"/>
              </a:spcBef>
              <a:spcAft>
                <a:spcPts val="0"/>
              </a:spcAft>
              <a:buClr>
                <a:schemeClr val="dk1"/>
              </a:buClr>
              <a:buSzPts val="2100"/>
              <a:buFont typeface="Arial"/>
              <a:buNone/>
            </a:pPr>
            <a:r>
              <a:t/>
            </a:r>
            <a:endParaRPr sz="2100">
              <a:solidFill>
                <a:schemeClr val="dk2"/>
              </a:solidFill>
            </a:endParaRPr>
          </a:p>
          <a:p>
            <a:pPr indent="0" lvl="0" marL="0" rtl="0" algn="l">
              <a:spcBef>
                <a:spcPts val="2100"/>
              </a:spcBef>
              <a:spcAft>
                <a:spcPts val="0"/>
              </a:spcAft>
              <a:buClr>
                <a:schemeClr val="dk1"/>
              </a:buClr>
              <a:buSzPts val="2100"/>
              <a:buFont typeface="Arial"/>
              <a:buNone/>
            </a:pPr>
            <a:r>
              <a:t/>
            </a:r>
            <a:endParaRPr sz="2100">
              <a:solidFill>
                <a:schemeClr val="dk2"/>
              </a:solidFill>
            </a:endParaRPr>
          </a:p>
          <a:p>
            <a:pPr indent="-50800" lvl="0" marL="228600" rtl="0" algn="l">
              <a:spcBef>
                <a:spcPts val="2100"/>
              </a:spcBef>
              <a:spcAft>
                <a:spcPts val="0"/>
              </a:spcAft>
              <a:buClr>
                <a:schemeClr val="dk1"/>
              </a:buClr>
              <a:buSzPts val="2100"/>
              <a:buFont typeface="Arial"/>
              <a:buNone/>
            </a:pPr>
            <a:r>
              <a:t/>
            </a:r>
            <a:endParaRPr sz="2100">
              <a:solidFill>
                <a:schemeClr val="dk2"/>
              </a:solidFill>
            </a:endParaRPr>
          </a:p>
          <a:p>
            <a:pPr indent="0" lvl="0" marL="0" rtl="0" algn="l">
              <a:spcBef>
                <a:spcPts val="2100"/>
              </a:spcBef>
              <a:spcAft>
                <a:spcPts val="0"/>
              </a:spcAft>
              <a:buNone/>
            </a:pPr>
            <a:r>
              <a:t/>
            </a:r>
            <a:endParaRPr/>
          </a:p>
        </p:txBody>
      </p:sp>
      <p:sp>
        <p:nvSpPr>
          <p:cNvPr id="362" name="Google Shape;362;p38"/>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39"/>
          <p:cNvSpPr txBox="1"/>
          <p:nvPr>
            <p:ph type="title"/>
          </p:nvPr>
        </p:nvSpPr>
        <p:spPr>
          <a:xfrm>
            <a:off x="838200" y="104000"/>
            <a:ext cx="10515600" cy="992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SYSTEM ARCHITECTURE </a:t>
            </a:r>
            <a:endParaRPr b="1"/>
          </a:p>
        </p:txBody>
      </p:sp>
      <p:sp>
        <p:nvSpPr>
          <p:cNvPr id="369" name="Google Shape;36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US"/>
              <a:t>12</a:t>
            </a:r>
            <a:endParaRPr/>
          </a:p>
        </p:txBody>
      </p:sp>
      <p:pic>
        <p:nvPicPr>
          <p:cNvPr id="370" name="Google Shape;370;p39"/>
          <p:cNvPicPr preferRelativeResize="0"/>
          <p:nvPr/>
        </p:nvPicPr>
        <p:blipFill rotWithShape="1">
          <a:blip r:embed="rId4">
            <a:alphaModFix/>
          </a:blip>
          <a:srcRect b="0" l="-2710" r="2709" t="0"/>
          <a:stretch/>
        </p:blipFill>
        <p:spPr>
          <a:xfrm>
            <a:off x="2477350" y="992325"/>
            <a:ext cx="6778950" cy="5048125"/>
          </a:xfrm>
          <a:prstGeom prst="rect">
            <a:avLst/>
          </a:prstGeom>
          <a:noFill/>
          <a:ln>
            <a:noFill/>
          </a:ln>
        </p:spPr>
      </p:pic>
      <p:sp>
        <p:nvSpPr>
          <p:cNvPr id="371" name="Google Shape;371;p39"/>
          <p:cNvSpPr txBox="1"/>
          <p:nvPr/>
        </p:nvSpPr>
        <p:spPr>
          <a:xfrm>
            <a:off x="3546600" y="6136675"/>
            <a:ext cx="509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a:ea typeface="Roboto"/>
                <a:cs typeface="Roboto"/>
                <a:sym typeface="Roboto"/>
              </a:rPr>
              <a:t>System </a:t>
            </a:r>
            <a:r>
              <a:rPr lang="en-US">
                <a:latin typeface="Roboto"/>
                <a:ea typeface="Roboto"/>
                <a:cs typeface="Roboto"/>
                <a:sym typeface="Roboto"/>
              </a:rPr>
              <a:t>architecture of Sarcasm Detection</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0"/>
          <p:cNvSpPr txBox="1"/>
          <p:nvPr>
            <p:ph type="title"/>
          </p:nvPr>
        </p:nvSpPr>
        <p:spPr>
          <a:xfrm>
            <a:off x="287750" y="94142"/>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b="1" lang="en-US" sz="3730"/>
              <a:t>Use Case Diagram</a:t>
            </a:r>
            <a:endParaRPr b="1" sz="3730"/>
          </a:p>
        </p:txBody>
      </p:sp>
      <p:sp>
        <p:nvSpPr>
          <p:cNvPr id="378" name="Google Shape;378;p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79" name="Google Shape;379;p40"/>
          <p:cNvPicPr preferRelativeResize="0"/>
          <p:nvPr/>
        </p:nvPicPr>
        <p:blipFill>
          <a:blip r:embed="rId4">
            <a:alphaModFix/>
          </a:blip>
          <a:stretch>
            <a:fillRect/>
          </a:stretch>
        </p:blipFill>
        <p:spPr>
          <a:xfrm>
            <a:off x="2305525" y="857650"/>
            <a:ext cx="7325150" cy="5381525"/>
          </a:xfrm>
          <a:prstGeom prst="rect">
            <a:avLst/>
          </a:prstGeom>
          <a:noFill/>
          <a:ln>
            <a:noFill/>
          </a:ln>
        </p:spPr>
      </p:pic>
      <p:sp>
        <p:nvSpPr>
          <p:cNvPr id="380" name="Google Shape;380;p4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381" name="Google Shape;381;p40"/>
          <p:cNvSpPr txBox="1"/>
          <p:nvPr/>
        </p:nvSpPr>
        <p:spPr>
          <a:xfrm>
            <a:off x="4057200" y="6217625"/>
            <a:ext cx="407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a:ea typeface="Roboto"/>
                <a:cs typeface="Roboto"/>
                <a:sym typeface="Roboto"/>
              </a:rPr>
              <a:t>Use case Diagram</a:t>
            </a:r>
            <a:r>
              <a:rPr lang="en-US">
                <a:solidFill>
                  <a:schemeClr val="dk1"/>
                </a:solidFill>
                <a:latin typeface="Roboto"/>
                <a:ea typeface="Roboto"/>
                <a:cs typeface="Roboto"/>
                <a:sym typeface="Roboto"/>
              </a:rPr>
              <a:t> of Sarcasm Detection</a:t>
            </a:r>
            <a:endParaRPr>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41"/>
          <p:cNvSpPr txBox="1"/>
          <p:nvPr>
            <p:ph type="title"/>
          </p:nvPr>
        </p:nvSpPr>
        <p:spPr>
          <a:xfrm>
            <a:off x="415675" y="120552"/>
            <a:ext cx="11360700" cy="967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b="1" lang="en-US" sz="3730"/>
              <a:t>Data Flow Diagram</a:t>
            </a:r>
            <a:endParaRPr b="1" sz="3730"/>
          </a:p>
        </p:txBody>
      </p:sp>
      <p:sp>
        <p:nvSpPr>
          <p:cNvPr id="388" name="Google Shape;388;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89" name="Google Shape;389;p41"/>
          <p:cNvPicPr preferRelativeResize="0"/>
          <p:nvPr/>
        </p:nvPicPr>
        <p:blipFill>
          <a:blip r:embed="rId4">
            <a:alphaModFix/>
          </a:blip>
          <a:stretch>
            <a:fillRect/>
          </a:stretch>
        </p:blipFill>
        <p:spPr>
          <a:xfrm>
            <a:off x="1811713" y="964150"/>
            <a:ext cx="8407834" cy="5253475"/>
          </a:xfrm>
          <a:prstGeom prst="rect">
            <a:avLst/>
          </a:prstGeom>
          <a:noFill/>
          <a:ln>
            <a:noFill/>
          </a:ln>
        </p:spPr>
      </p:pic>
      <p:sp>
        <p:nvSpPr>
          <p:cNvPr id="390" name="Google Shape;390;p41"/>
          <p:cNvSpPr txBox="1"/>
          <p:nvPr/>
        </p:nvSpPr>
        <p:spPr>
          <a:xfrm>
            <a:off x="3966475" y="6342125"/>
            <a:ext cx="40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a:ea typeface="Roboto"/>
                <a:cs typeface="Roboto"/>
                <a:sym typeface="Roboto"/>
              </a:rPr>
              <a:t>Data Flow Diagram</a:t>
            </a:r>
            <a:r>
              <a:rPr lang="en-US">
                <a:solidFill>
                  <a:schemeClr val="dk1"/>
                </a:solidFill>
                <a:latin typeface="Roboto"/>
                <a:ea typeface="Roboto"/>
                <a:cs typeface="Roboto"/>
                <a:sym typeface="Roboto"/>
              </a:rPr>
              <a:t> of Sarcasm Detection</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4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7" name="Google Shape;397;p42"/>
          <p:cNvSpPr txBox="1"/>
          <p:nvPr/>
        </p:nvSpPr>
        <p:spPr>
          <a:xfrm>
            <a:off x="1629450" y="179050"/>
            <a:ext cx="9114300" cy="9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US" sz="3300"/>
              <a:t>Activity Diagram				State Diagram</a:t>
            </a:r>
            <a:endParaRPr b="1" sz="3300"/>
          </a:p>
          <a:p>
            <a:pPr indent="0" lvl="0" marL="0" marR="0" rtl="0" algn="l">
              <a:lnSpc>
                <a:spcPct val="100000"/>
              </a:lnSpc>
              <a:spcBef>
                <a:spcPts val="0"/>
              </a:spcBef>
              <a:spcAft>
                <a:spcPts val="0"/>
              </a:spcAft>
              <a:buClr>
                <a:srgbClr val="000000"/>
              </a:buClr>
              <a:buSzPts val="3600"/>
              <a:buFont typeface="Arial"/>
              <a:buNone/>
            </a:pPr>
            <a:r>
              <a:t/>
            </a:r>
            <a:endParaRPr b="1" sz="3300"/>
          </a:p>
        </p:txBody>
      </p:sp>
      <p:pic>
        <p:nvPicPr>
          <p:cNvPr id="398" name="Google Shape;398;p42"/>
          <p:cNvPicPr preferRelativeResize="0"/>
          <p:nvPr/>
        </p:nvPicPr>
        <p:blipFill>
          <a:blip r:embed="rId4">
            <a:alphaModFix/>
          </a:blip>
          <a:stretch>
            <a:fillRect/>
          </a:stretch>
        </p:blipFill>
        <p:spPr>
          <a:xfrm>
            <a:off x="2368275" y="913775"/>
            <a:ext cx="1918350" cy="5249200"/>
          </a:xfrm>
          <a:prstGeom prst="rect">
            <a:avLst/>
          </a:prstGeom>
          <a:noFill/>
          <a:ln>
            <a:noFill/>
          </a:ln>
        </p:spPr>
      </p:pic>
      <p:pic>
        <p:nvPicPr>
          <p:cNvPr id="399" name="Google Shape;399;p42"/>
          <p:cNvPicPr preferRelativeResize="0"/>
          <p:nvPr/>
        </p:nvPicPr>
        <p:blipFill>
          <a:blip r:embed="rId5">
            <a:alphaModFix/>
          </a:blip>
          <a:stretch>
            <a:fillRect/>
          </a:stretch>
        </p:blipFill>
        <p:spPr>
          <a:xfrm>
            <a:off x="6490075" y="968425"/>
            <a:ext cx="3015975" cy="5249201"/>
          </a:xfrm>
          <a:prstGeom prst="rect">
            <a:avLst/>
          </a:prstGeom>
          <a:noFill/>
          <a:ln>
            <a:noFill/>
          </a:ln>
        </p:spPr>
      </p:pic>
      <p:sp>
        <p:nvSpPr>
          <p:cNvPr id="400" name="Google Shape;400;p42"/>
          <p:cNvSpPr txBox="1"/>
          <p:nvPr/>
        </p:nvSpPr>
        <p:spPr>
          <a:xfrm>
            <a:off x="3352075" y="6217625"/>
            <a:ext cx="475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a:ea typeface="Roboto"/>
                <a:cs typeface="Roboto"/>
                <a:sym typeface="Roboto"/>
              </a:rPr>
              <a:t>Activity and State diagram</a:t>
            </a:r>
            <a:r>
              <a:rPr lang="en-US">
                <a:solidFill>
                  <a:schemeClr val="dk1"/>
                </a:solidFill>
                <a:latin typeface="Roboto"/>
                <a:ea typeface="Roboto"/>
                <a:cs typeface="Roboto"/>
                <a:sym typeface="Roboto"/>
              </a:rPr>
              <a:t> of Sarcasm Detection</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pic>
        <p:nvPicPr>
          <p:cNvPr descr="C:\Users\Admin\AppData\Local\Microsoft\Windows\INetCache\IE\8N7AWTAT\unnamed[1].jpg" id="261" name="Google Shape;261;p25"/>
          <p:cNvPicPr preferRelativeResize="0"/>
          <p:nvPr/>
        </p:nvPicPr>
        <p:blipFill rotWithShape="1">
          <a:blip r:embed="rId4">
            <a:alphaModFix amt="50000"/>
          </a:blip>
          <a:srcRect b="208" l="0" r="0" t="209"/>
          <a:stretch/>
        </p:blipFill>
        <p:spPr>
          <a:xfrm>
            <a:off x="0" y="0"/>
            <a:ext cx="12192005" cy="6857998"/>
          </a:xfrm>
          <a:prstGeom prst="rect">
            <a:avLst/>
          </a:prstGeom>
          <a:noFill/>
          <a:ln>
            <a:noFill/>
          </a:ln>
        </p:spPr>
      </p:pic>
      <p:sp>
        <p:nvSpPr>
          <p:cNvPr id="262" name="Google Shape;262;p25"/>
          <p:cNvSpPr txBox="1"/>
          <p:nvPr>
            <p:ph type="ctrTitle"/>
          </p:nvPr>
        </p:nvSpPr>
        <p:spPr>
          <a:xfrm>
            <a:off x="2450100" y="1668700"/>
            <a:ext cx="7261200" cy="3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5300"/>
              <a:buNone/>
            </a:pPr>
            <a:r>
              <a:rPr i="0" lang="en-US" sz="3500" u="none" cap="none" strike="noStrike">
                <a:latin typeface="Arial"/>
                <a:ea typeface="Arial"/>
                <a:cs typeface="Arial"/>
                <a:sym typeface="Arial"/>
              </a:rPr>
              <a:t>SARCASM DETECTION USING TWITTER ANALYSIS:</a:t>
            </a:r>
            <a:endParaRPr sz="3500">
              <a:latin typeface="Arial"/>
              <a:ea typeface="Arial"/>
              <a:cs typeface="Arial"/>
              <a:sym typeface="Arial"/>
            </a:endParaRPr>
          </a:p>
          <a:p>
            <a:pPr indent="0" lvl="0" marL="0" marR="0" rtl="0" algn="ctr">
              <a:lnSpc>
                <a:spcPct val="100000"/>
              </a:lnSpc>
              <a:spcBef>
                <a:spcPts val="0"/>
              </a:spcBef>
              <a:spcAft>
                <a:spcPts val="0"/>
              </a:spcAft>
              <a:buSzPts val="5300"/>
              <a:buNone/>
            </a:pPr>
            <a:r>
              <a:rPr i="0" lang="en-US" sz="3500" u="none" cap="none" strike="noStrike">
                <a:latin typeface="Arial"/>
                <a:ea typeface="Arial"/>
                <a:cs typeface="Arial"/>
                <a:sym typeface="Arial"/>
              </a:rPr>
              <a:t>MACHINE LEARNING</a:t>
            </a:r>
            <a:r>
              <a:rPr lang="en-US" sz="3500">
                <a:latin typeface="Arial"/>
                <a:ea typeface="Arial"/>
                <a:cs typeface="Arial"/>
                <a:sym typeface="Arial"/>
              </a:rPr>
              <a:t> </a:t>
            </a:r>
            <a:r>
              <a:rPr i="0" lang="en-US" sz="3500" u="none" cap="none" strike="noStrike">
                <a:latin typeface="Arial"/>
                <a:ea typeface="Arial"/>
                <a:cs typeface="Arial"/>
                <a:sym typeface="Arial"/>
              </a:rPr>
              <a:t>APPROACH</a:t>
            </a:r>
            <a:endParaRPr sz="3500">
              <a:latin typeface="Arial"/>
              <a:ea typeface="Arial"/>
              <a:cs typeface="Arial"/>
              <a:sym typeface="Arial"/>
            </a:endParaRPr>
          </a:p>
        </p:txBody>
      </p:sp>
      <p:sp>
        <p:nvSpPr>
          <p:cNvPr id="263" name="Google Shape;263;p2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43"/>
          <p:cNvSpPr txBox="1"/>
          <p:nvPr>
            <p:ph type="title"/>
          </p:nvPr>
        </p:nvSpPr>
        <p:spPr>
          <a:xfrm>
            <a:off x="964425" y="483050"/>
            <a:ext cx="10798500" cy="763500"/>
          </a:xfrm>
          <a:prstGeom prst="rect">
            <a:avLst/>
          </a:prstGeom>
        </p:spPr>
        <p:txBody>
          <a:bodyPr anchorCtr="0" anchor="t" bIns="121900" lIns="121900" spcFirstLastPara="1" rIns="121900" wrap="square" tIns="121900">
            <a:normAutofit fontScale="90000"/>
          </a:bodyPr>
          <a:lstStyle/>
          <a:p>
            <a:pPr indent="457200" lvl="0" marL="0" rtl="0" algn="l">
              <a:spcBef>
                <a:spcPts val="0"/>
              </a:spcBef>
              <a:spcAft>
                <a:spcPts val="0"/>
              </a:spcAft>
              <a:buNone/>
            </a:pPr>
            <a:r>
              <a:rPr b="1" lang="en-US"/>
              <a:t>Object Diagram							Sequence Diagram</a:t>
            </a:r>
            <a:endParaRPr b="1"/>
          </a:p>
        </p:txBody>
      </p:sp>
      <p:sp>
        <p:nvSpPr>
          <p:cNvPr id="407" name="Google Shape;407;p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08" name="Google Shape;408;p43"/>
          <p:cNvPicPr preferRelativeResize="0"/>
          <p:nvPr/>
        </p:nvPicPr>
        <p:blipFill>
          <a:blip r:embed="rId4">
            <a:alphaModFix/>
          </a:blip>
          <a:stretch>
            <a:fillRect/>
          </a:stretch>
        </p:blipFill>
        <p:spPr>
          <a:xfrm>
            <a:off x="645775" y="1522800"/>
            <a:ext cx="5289375" cy="4421450"/>
          </a:xfrm>
          <a:prstGeom prst="rect">
            <a:avLst/>
          </a:prstGeom>
          <a:noFill/>
          <a:ln>
            <a:noFill/>
          </a:ln>
        </p:spPr>
      </p:pic>
      <p:pic>
        <p:nvPicPr>
          <p:cNvPr id="409" name="Google Shape;409;p43"/>
          <p:cNvPicPr preferRelativeResize="0"/>
          <p:nvPr/>
        </p:nvPicPr>
        <p:blipFill>
          <a:blip r:embed="rId5">
            <a:alphaModFix/>
          </a:blip>
          <a:stretch>
            <a:fillRect/>
          </a:stretch>
        </p:blipFill>
        <p:spPr>
          <a:xfrm>
            <a:off x="7125200" y="1246550"/>
            <a:ext cx="4056100" cy="4971075"/>
          </a:xfrm>
          <a:prstGeom prst="rect">
            <a:avLst/>
          </a:prstGeom>
          <a:noFill/>
          <a:ln>
            <a:noFill/>
          </a:ln>
        </p:spPr>
      </p:pic>
      <p:sp>
        <p:nvSpPr>
          <p:cNvPr id="410" name="Google Shape;410;p43"/>
          <p:cNvSpPr txBox="1"/>
          <p:nvPr/>
        </p:nvSpPr>
        <p:spPr>
          <a:xfrm>
            <a:off x="3880950" y="6279875"/>
            <a:ext cx="443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a:ea typeface="Roboto"/>
                <a:cs typeface="Roboto"/>
                <a:sym typeface="Roboto"/>
              </a:rPr>
              <a:t>Object and Sequence diagram </a:t>
            </a:r>
            <a:r>
              <a:rPr lang="en-US">
                <a:solidFill>
                  <a:schemeClr val="dk1"/>
                </a:solidFill>
                <a:latin typeface="Roboto"/>
                <a:ea typeface="Roboto"/>
                <a:cs typeface="Roboto"/>
                <a:sym typeface="Roboto"/>
              </a:rPr>
              <a:t>of Sarcasm Detection</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44"/>
          <p:cNvSpPr txBox="1"/>
          <p:nvPr>
            <p:ph type="title"/>
          </p:nvPr>
        </p:nvSpPr>
        <p:spPr>
          <a:xfrm>
            <a:off x="283150" y="304742"/>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b="1" lang="en-US"/>
              <a:t>Package Diagram</a:t>
            </a:r>
            <a:endParaRPr b="1"/>
          </a:p>
        </p:txBody>
      </p:sp>
      <p:sp>
        <p:nvSpPr>
          <p:cNvPr id="417" name="Google Shape;417;p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18" name="Google Shape;418;p44"/>
          <p:cNvPicPr preferRelativeResize="0"/>
          <p:nvPr/>
        </p:nvPicPr>
        <p:blipFill>
          <a:blip r:embed="rId4">
            <a:alphaModFix/>
          </a:blip>
          <a:stretch>
            <a:fillRect/>
          </a:stretch>
        </p:blipFill>
        <p:spPr>
          <a:xfrm>
            <a:off x="1815350" y="1158892"/>
            <a:ext cx="8296275" cy="4962525"/>
          </a:xfrm>
          <a:prstGeom prst="rect">
            <a:avLst/>
          </a:prstGeom>
          <a:noFill/>
          <a:ln>
            <a:noFill/>
          </a:ln>
        </p:spPr>
      </p:pic>
      <p:sp>
        <p:nvSpPr>
          <p:cNvPr id="419" name="Google Shape;419;p44"/>
          <p:cNvSpPr txBox="1"/>
          <p:nvPr/>
        </p:nvSpPr>
        <p:spPr>
          <a:xfrm>
            <a:off x="4255050" y="6212075"/>
            <a:ext cx="368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a:ea typeface="Roboto"/>
                <a:cs typeface="Roboto"/>
                <a:sym typeface="Roboto"/>
              </a:rPr>
              <a:t>Package diagram</a:t>
            </a:r>
            <a:r>
              <a:rPr lang="en-US">
                <a:solidFill>
                  <a:schemeClr val="dk1"/>
                </a:solidFill>
                <a:latin typeface="Roboto"/>
                <a:ea typeface="Roboto"/>
                <a:cs typeface="Roboto"/>
                <a:sym typeface="Roboto"/>
              </a:rPr>
              <a:t> of Sarcasm Detection</a:t>
            </a:r>
            <a:endParaRPr>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Project Requirements</a:t>
            </a:r>
            <a:endParaRPr b="1"/>
          </a:p>
        </p:txBody>
      </p:sp>
      <p:sp>
        <p:nvSpPr>
          <p:cNvPr id="425" name="Google Shape;425;p45"/>
          <p:cNvSpPr txBox="1"/>
          <p:nvPr>
            <p:ph idx="1" type="body"/>
          </p:nvPr>
        </p:nvSpPr>
        <p:spPr>
          <a:xfrm>
            <a:off x="356000" y="2100500"/>
            <a:ext cx="11448300" cy="4351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None/>
            </a:pPr>
            <a:r>
              <a:rPr b="1" lang="en-US" sz="2200" u="sng">
                <a:solidFill>
                  <a:schemeClr val="dk1"/>
                </a:solidFill>
              </a:rPr>
              <a:t>EXTERNAL INTERFACE REQUIREMENTS:</a:t>
            </a:r>
            <a:endParaRPr b="1" sz="2200" u="sng">
              <a:solidFill>
                <a:schemeClr val="dk1"/>
              </a:solidFill>
            </a:endParaRPr>
          </a:p>
          <a:p>
            <a:pPr indent="0" lvl="0" marL="457200" rtl="0" algn="l">
              <a:lnSpc>
                <a:spcPct val="70000"/>
              </a:lnSpc>
              <a:spcBef>
                <a:spcPts val="0"/>
              </a:spcBef>
              <a:spcAft>
                <a:spcPts val="0"/>
              </a:spcAft>
              <a:buNone/>
            </a:pPr>
            <a:r>
              <a:t/>
            </a:r>
            <a:endParaRPr b="1" sz="2200">
              <a:solidFill>
                <a:schemeClr val="dk1"/>
              </a:solidFill>
            </a:endParaRPr>
          </a:p>
          <a:p>
            <a:pPr indent="0" lvl="0" marL="457200" rtl="0" algn="l">
              <a:lnSpc>
                <a:spcPct val="70000"/>
              </a:lnSpc>
              <a:spcBef>
                <a:spcPts val="0"/>
              </a:spcBef>
              <a:spcAft>
                <a:spcPts val="0"/>
              </a:spcAft>
              <a:buNone/>
            </a:pPr>
            <a:r>
              <a:t/>
            </a:r>
            <a:endParaRPr b="1" sz="2200">
              <a:solidFill>
                <a:schemeClr val="dk1"/>
              </a:solidFill>
            </a:endParaRPr>
          </a:p>
          <a:p>
            <a:pPr indent="-228600" lvl="0" marL="228600" rtl="0" algn="l">
              <a:lnSpc>
                <a:spcPct val="70000"/>
              </a:lnSpc>
              <a:spcBef>
                <a:spcPts val="0"/>
              </a:spcBef>
              <a:spcAft>
                <a:spcPts val="0"/>
              </a:spcAft>
              <a:buSzPts val="2200"/>
              <a:buChar char="•"/>
            </a:pPr>
            <a:r>
              <a:rPr b="1" lang="en-US" sz="2200">
                <a:solidFill>
                  <a:schemeClr val="dk1"/>
                </a:solidFill>
              </a:rPr>
              <a:t>Hardware Requirement</a:t>
            </a:r>
            <a:endParaRPr b="1" sz="2200">
              <a:solidFill>
                <a:schemeClr val="dk1"/>
              </a:solidFill>
            </a:endParaRPr>
          </a:p>
          <a:p>
            <a:pPr indent="0" lvl="0" marL="0" rtl="0" algn="l">
              <a:lnSpc>
                <a:spcPct val="70000"/>
              </a:lnSpc>
              <a:spcBef>
                <a:spcPts val="1000"/>
              </a:spcBef>
              <a:spcAft>
                <a:spcPts val="0"/>
              </a:spcAft>
              <a:buNone/>
            </a:pPr>
            <a:r>
              <a:rPr lang="en-US" sz="2200">
                <a:solidFill>
                  <a:schemeClr val="dk1"/>
                </a:solidFill>
              </a:rPr>
              <a:t>   RAM : 8 GB</a:t>
            </a:r>
            <a:endParaRPr sz="2200">
              <a:solidFill>
                <a:schemeClr val="dk1"/>
              </a:solidFill>
            </a:endParaRPr>
          </a:p>
          <a:p>
            <a:pPr indent="0" lvl="0" marL="0" rtl="0" algn="l">
              <a:lnSpc>
                <a:spcPct val="70000"/>
              </a:lnSpc>
              <a:spcBef>
                <a:spcPts val="1000"/>
              </a:spcBef>
              <a:spcAft>
                <a:spcPts val="0"/>
              </a:spcAft>
              <a:buNone/>
            </a:pPr>
            <a:r>
              <a:rPr lang="en-US" sz="2200">
                <a:solidFill>
                  <a:schemeClr val="dk1"/>
                </a:solidFill>
              </a:rPr>
              <a:t>   As we are using Machine Learning Algorithm and Various High Level Libraries</a:t>
            </a:r>
            <a:endParaRPr sz="2200">
              <a:solidFill>
                <a:schemeClr val="dk1"/>
              </a:solidFill>
            </a:endParaRPr>
          </a:p>
          <a:p>
            <a:pPr indent="0" lvl="0" marL="0" rtl="0" algn="l">
              <a:lnSpc>
                <a:spcPct val="70000"/>
              </a:lnSpc>
              <a:spcBef>
                <a:spcPts val="1000"/>
              </a:spcBef>
              <a:spcAft>
                <a:spcPts val="0"/>
              </a:spcAft>
              <a:buNone/>
            </a:pPr>
            <a:r>
              <a:rPr lang="en-US" sz="2200">
                <a:solidFill>
                  <a:schemeClr val="dk1"/>
                </a:solidFill>
              </a:rPr>
              <a:t>   RAM minimum required is 8 GB.</a:t>
            </a:r>
            <a:endParaRPr sz="2200">
              <a:solidFill>
                <a:schemeClr val="dk1"/>
              </a:solidFill>
            </a:endParaRPr>
          </a:p>
          <a:p>
            <a:pPr indent="-90803" lvl="0" marL="228600" rtl="0" algn="l">
              <a:lnSpc>
                <a:spcPct val="70000"/>
              </a:lnSpc>
              <a:spcBef>
                <a:spcPts val="1000"/>
              </a:spcBef>
              <a:spcAft>
                <a:spcPts val="0"/>
              </a:spcAft>
              <a:buNone/>
            </a:pPr>
            <a:r>
              <a:rPr lang="en-US" sz="2200">
                <a:solidFill>
                  <a:schemeClr val="dk1"/>
                </a:solidFill>
              </a:rPr>
              <a:t> Hard Disk : 40 GB</a:t>
            </a:r>
            <a:endParaRPr sz="2200">
              <a:solidFill>
                <a:schemeClr val="dk1"/>
              </a:solidFill>
            </a:endParaRPr>
          </a:p>
          <a:p>
            <a:pPr indent="-90803" lvl="0" marL="228600" rtl="0" algn="l">
              <a:lnSpc>
                <a:spcPct val="70000"/>
              </a:lnSpc>
              <a:spcBef>
                <a:spcPts val="1000"/>
              </a:spcBef>
              <a:spcAft>
                <a:spcPts val="0"/>
              </a:spcAft>
              <a:buNone/>
            </a:pPr>
            <a:r>
              <a:rPr lang="en-US" sz="2200">
                <a:solidFill>
                  <a:schemeClr val="dk1"/>
                </a:solidFill>
              </a:rPr>
              <a:t> Data Set of CT Scan images is to be used hence minimum 40 GB Hard Disk memory is required.</a:t>
            </a:r>
            <a:endParaRPr sz="2200">
              <a:solidFill>
                <a:schemeClr val="dk1"/>
              </a:solidFill>
            </a:endParaRPr>
          </a:p>
          <a:p>
            <a:pPr indent="-90803" lvl="0" marL="228600" rtl="0" algn="l">
              <a:lnSpc>
                <a:spcPct val="70000"/>
              </a:lnSpc>
              <a:spcBef>
                <a:spcPts val="1000"/>
              </a:spcBef>
              <a:spcAft>
                <a:spcPts val="0"/>
              </a:spcAft>
              <a:buNone/>
            </a:pPr>
            <a:r>
              <a:rPr lang="en-US" sz="2200">
                <a:solidFill>
                  <a:schemeClr val="dk1"/>
                </a:solidFill>
              </a:rPr>
              <a:t> </a:t>
            </a:r>
            <a:r>
              <a:rPr lang="en-US" sz="2200">
                <a:solidFill>
                  <a:schemeClr val="dk1"/>
                </a:solidFill>
              </a:rPr>
              <a:t>Processor : Intel i5 Processor</a:t>
            </a:r>
            <a:endParaRPr sz="2200">
              <a:solidFill>
                <a:schemeClr val="dk1"/>
              </a:solidFill>
            </a:endParaRPr>
          </a:p>
          <a:p>
            <a:pPr indent="-90803" lvl="0" marL="228600" rtl="0" algn="l">
              <a:lnSpc>
                <a:spcPct val="70000"/>
              </a:lnSpc>
              <a:spcBef>
                <a:spcPts val="1000"/>
              </a:spcBef>
              <a:spcAft>
                <a:spcPts val="0"/>
              </a:spcAft>
              <a:buNone/>
            </a:pPr>
            <a:r>
              <a:t/>
            </a:r>
            <a:endParaRPr sz="2200">
              <a:solidFill>
                <a:schemeClr val="dk1"/>
              </a:solidFill>
              <a:latin typeface="Roboto"/>
              <a:ea typeface="Roboto"/>
              <a:cs typeface="Roboto"/>
              <a:sym typeface="Roboto"/>
            </a:endParaRPr>
          </a:p>
          <a:p>
            <a:pPr indent="-90804" lvl="0" marL="228600" rtl="0" algn="l">
              <a:lnSpc>
                <a:spcPct val="70000"/>
              </a:lnSpc>
              <a:spcBef>
                <a:spcPts val="1000"/>
              </a:spcBef>
              <a:spcAft>
                <a:spcPts val="0"/>
              </a:spcAft>
              <a:buClr>
                <a:schemeClr val="dk1"/>
              </a:buClr>
              <a:buSzPts val="2170"/>
              <a:buNone/>
            </a:pPr>
            <a:r>
              <a:t/>
            </a:r>
            <a:endParaRPr sz="2200">
              <a:solidFill>
                <a:schemeClr val="dk1"/>
              </a:solidFill>
              <a:latin typeface="Roboto"/>
              <a:ea typeface="Roboto"/>
              <a:cs typeface="Roboto"/>
              <a:sym typeface="Roboto"/>
            </a:endParaRPr>
          </a:p>
        </p:txBody>
      </p:sp>
      <p:sp>
        <p:nvSpPr>
          <p:cNvPr id="426" name="Google Shape;42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46"/>
          <p:cNvSpPr txBox="1"/>
          <p:nvPr/>
        </p:nvSpPr>
        <p:spPr>
          <a:xfrm>
            <a:off x="575975" y="308075"/>
            <a:ext cx="116160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p>
          <a:p>
            <a:pPr indent="0" lvl="0" marL="0" rtl="0" algn="l">
              <a:spcBef>
                <a:spcPts val="0"/>
              </a:spcBef>
              <a:spcAft>
                <a:spcPts val="0"/>
              </a:spcAft>
              <a:buNone/>
            </a:pPr>
            <a:r>
              <a:rPr lang="en-US" sz="2200"/>
              <a:t>Anaconda</a:t>
            </a:r>
            <a:r>
              <a:rPr lang="en-US" sz="2200"/>
              <a:t> IDE that Integrated Development Environment is to be used and data loading</a:t>
            </a:r>
            <a:endParaRPr sz="2200"/>
          </a:p>
          <a:p>
            <a:pPr indent="0" lvl="0" marL="0" rtl="0" algn="l">
              <a:spcBef>
                <a:spcPts val="0"/>
              </a:spcBef>
              <a:spcAft>
                <a:spcPts val="0"/>
              </a:spcAft>
              <a:buNone/>
            </a:pPr>
            <a:r>
              <a:rPr lang="en-US" sz="2200"/>
              <a:t>should be fast hence Fast Processor is required</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US" sz="2200"/>
              <a:t>IDE : Anaconda</a:t>
            </a:r>
            <a:endParaRPr b="1"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Best Integrated Development Environment as it gives possible suggestions at the</a:t>
            </a:r>
            <a:endParaRPr sz="2200"/>
          </a:p>
          <a:p>
            <a:pPr indent="0" lvl="0" marL="0" rtl="0" algn="l">
              <a:spcBef>
                <a:spcPts val="0"/>
              </a:spcBef>
              <a:spcAft>
                <a:spcPts val="0"/>
              </a:spcAft>
              <a:buNone/>
            </a:pPr>
            <a:r>
              <a:rPr lang="en-US" sz="2200"/>
              <a:t>time of typing code snippets that makes typing feasible and fast.</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US" sz="2200"/>
              <a:t>Coding Language : Python Version 3.5</a:t>
            </a:r>
            <a:endParaRPr b="1"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Highly specified Programming Language for Machine Learning because of availability</a:t>
            </a:r>
            <a:endParaRPr sz="2200"/>
          </a:p>
          <a:p>
            <a:pPr indent="0" lvl="0" marL="0" rtl="0" algn="l">
              <a:spcBef>
                <a:spcPts val="0"/>
              </a:spcBef>
              <a:spcAft>
                <a:spcPts val="0"/>
              </a:spcAft>
              <a:buNone/>
            </a:pPr>
            <a:r>
              <a:rPr lang="en-US" sz="2200"/>
              <a:t>of High Performance Libraries.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US" sz="2200"/>
              <a:t>Operating System : Windows 10</a:t>
            </a:r>
            <a:endParaRPr b="1" sz="2200"/>
          </a:p>
          <a:p>
            <a:pPr indent="0" lvl="0" marL="0" rtl="0" algn="l">
              <a:spcBef>
                <a:spcPts val="0"/>
              </a:spcBef>
              <a:spcAft>
                <a:spcPts val="0"/>
              </a:spcAft>
              <a:buNone/>
            </a:pPr>
            <a:r>
              <a:rPr lang="en-US" sz="2200"/>
              <a:t>Latest Operating System that supports all type of installation and development Environment</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8" name="Shape 438"/>
        <p:cNvGrpSpPr/>
        <p:nvPr/>
      </p:nvGrpSpPr>
      <p:grpSpPr>
        <a:xfrm>
          <a:off x="0" y="0"/>
          <a:ext cx="0" cy="0"/>
          <a:chOff x="0" y="0"/>
          <a:chExt cx="0" cy="0"/>
        </a:xfrm>
      </p:grpSpPr>
      <p:sp>
        <p:nvSpPr>
          <p:cNvPr id="439" name="Google Shape;439;p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440" name="Google Shape;440;p47"/>
          <p:cNvSpPr txBox="1"/>
          <p:nvPr>
            <p:ph idx="4294967295" type="title"/>
          </p:nvPr>
        </p:nvSpPr>
        <p:spPr>
          <a:xfrm>
            <a:off x="1158008" y="281108"/>
            <a:ext cx="9876000" cy="884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4300"/>
              <a:buNone/>
            </a:pPr>
            <a:r>
              <a:rPr b="1" lang="en-US"/>
              <a:t>Methodology</a:t>
            </a:r>
            <a:endParaRPr b="1"/>
          </a:p>
        </p:txBody>
      </p:sp>
      <p:sp>
        <p:nvSpPr>
          <p:cNvPr id="441" name="Google Shape;441;p47"/>
          <p:cNvSpPr txBox="1"/>
          <p:nvPr>
            <p:ph idx="4294967295" type="body"/>
          </p:nvPr>
        </p:nvSpPr>
        <p:spPr>
          <a:xfrm>
            <a:off x="465725" y="1529900"/>
            <a:ext cx="11269800" cy="4812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2100"/>
              <a:buNone/>
            </a:pPr>
            <a:r>
              <a:rPr lang="en-US" sz="2200">
                <a:solidFill>
                  <a:schemeClr val="dk1"/>
                </a:solidFill>
              </a:rPr>
              <a:t>In testing tweets we were adopted a algorithmic process as, when we are testing tweets in each classifier if any one of the four classifier declares it as sarcastic tweet then that tweet further considered as sarcastic without considering other classifiers result. With this process the accuracy level was increased. </a:t>
            </a:r>
            <a:endParaRPr sz="2200">
              <a:solidFill>
                <a:schemeClr val="dk1"/>
              </a:solidFill>
            </a:endParaRPr>
          </a:p>
          <a:p>
            <a:pPr indent="0" lvl="0" marL="0" rtl="0" algn="l">
              <a:lnSpc>
                <a:spcPct val="115000"/>
              </a:lnSpc>
              <a:spcBef>
                <a:spcPts val="2100"/>
              </a:spcBef>
              <a:spcAft>
                <a:spcPts val="0"/>
              </a:spcAft>
              <a:buSzPts val="2100"/>
              <a:buNone/>
            </a:pPr>
            <a:r>
              <a:rPr lang="en-US" sz="2200">
                <a:solidFill>
                  <a:schemeClr val="dk1"/>
                </a:solidFill>
              </a:rPr>
              <a:t>MODELS:</a:t>
            </a:r>
            <a:endParaRPr sz="2200">
              <a:solidFill>
                <a:schemeClr val="dk1"/>
              </a:solidFill>
            </a:endParaRPr>
          </a:p>
          <a:p>
            <a:pPr indent="-368300" lvl="0" marL="457200" rtl="0" algn="l">
              <a:lnSpc>
                <a:spcPct val="115000"/>
              </a:lnSpc>
              <a:spcBef>
                <a:spcPts val="2100"/>
              </a:spcBef>
              <a:spcAft>
                <a:spcPts val="0"/>
              </a:spcAft>
              <a:buClr>
                <a:schemeClr val="dk1"/>
              </a:buClr>
              <a:buSzPts val="2200"/>
              <a:buAutoNum type="arabicPeriod"/>
            </a:pPr>
            <a:r>
              <a:rPr lang="en-US" sz="2200">
                <a:solidFill>
                  <a:schemeClr val="dk1"/>
                </a:solidFill>
              </a:rPr>
              <a:t>Support Vector Machine.</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lang="en-US" sz="2200">
                <a:solidFill>
                  <a:schemeClr val="dk1"/>
                </a:solidFill>
              </a:rPr>
              <a:t>Neural Networks.</a:t>
            </a:r>
            <a:endParaRPr sz="2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48" name="Google Shape;448;p48"/>
          <p:cNvSpPr txBox="1"/>
          <p:nvPr/>
        </p:nvSpPr>
        <p:spPr>
          <a:xfrm>
            <a:off x="0" y="0"/>
            <a:ext cx="12192000" cy="68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400"/>
              <a:buFont typeface="Arial"/>
              <a:buNone/>
            </a:pPr>
            <a:r>
              <a:rPr b="1" i="0" lang="en-US" sz="2400" u="sng" cap="none" strike="noStrike">
                <a:solidFill>
                  <a:schemeClr val="dk1"/>
                </a:solidFill>
              </a:rPr>
              <a:t>Algorithm 1</a:t>
            </a:r>
            <a:r>
              <a:rPr b="1" lang="en-US" sz="2400" u="sng">
                <a:solidFill>
                  <a:schemeClr val="dk1"/>
                </a:solidFill>
              </a:rPr>
              <a:t> :</a:t>
            </a:r>
            <a:endParaRPr b="1" i="0" sz="2400" u="sng" cap="none" strike="noStrike">
              <a:solidFill>
                <a:schemeClr val="dk1"/>
              </a:solidFill>
            </a:endParaRPr>
          </a:p>
          <a:p>
            <a:pPr indent="0" lvl="0" marL="0" marR="0" rtl="0" algn="l">
              <a:lnSpc>
                <a:spcPct val="115000"/>
              </a:lnSpc>
              <a:spcBef>
                <a:spcPts val="1200"/>
              </a:spcBef>
              <a:spcAft>
                <a:spcPts val="0"/>
              </a:spcAft>
              <a:buClr>
                <a:srgbClr val="000000"/>
              </a:buClr>
              <a:buSzPts val="2300"/>
              <a:buFont typeface="Arial"/>
              <a:buNone/>
            </a:pPr>
            <a:r>
              <a:rPr b="1" i="0" lang="en-US" sz="2300" u="none" cap="none" strike="noStrike">
                <a:solidFill>
                  <a:schemeClr val="dk1"/>
                </a:solidFill>
              </a:rPr>
              <a:t>Support Vector Machine</a:t>
            </a:r>
            <a:endParaRPr b="1" i="0" sz="2300" u="none" cap="none" strike="noStrike">
              <a:solidFill>
                <a:schemeClr val="dk1"/>
              </a:solidFill>
            </a:endParaRPr>
          </a:p>
          <a:p>
            <a:pPr indent="0" lvl="0" marL="0" marR="0" rtl="0" algn="l">
              <a:lnSpc>
                <a:spcPct val="100000"/>
              </a:lnSpc>
              <a:spcBef>
                <a:spcPts val="1200"/>
              </a:spcBef>
              <a:spcAft>
                <a:spcPts val="0"/>
              </a:spcAft>
              <a:buClr>
                <a:srgbClr val="000000"/>
              </a:buClr>
              <a:buSzPts val="2500"/>
              <a:buFont typeface="Arial"/>
              <a:buNone/>
            </a:pPr>
            <a:r>
              <a:rPr i="0" lang="en-US" sz="2500" u="none" cap="none" strike="noStrike">
                <a:solidFill>
                  <a:schemeClr val="dk1"/>
                </a:solidFill>
              </a:rPr>
              <a:t>The objective of the support vector machine algorithm is to find a hyperplane in an N-dimensional space(N — the number of features) that distinctly classifies the data points.</a:t>
            </a:r>
            <a:endParaRPr i="0" sz="2500" u="none" cap="none" strike="noStrike">
              <a:solidFill>
                <a:schemeClr val="dk1"/>
              </a:solidFil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Roboto"/>
              <a:ea typeface="Roboto"/>
              <a:cs typeface="Roboto"/>
              <a:sym typeface="Roboto"/>
            </a:endParaRPr>
          </a:p>
        </p:txBody>
      </p:sp>
      <p:pic>
        <p:nvPicPr>
          <p:cNvPr id="449" name="Google Shape;449;p48"/>
          <p:cNvPicPr preferRelativeResize="0"/>
          <p:nvPr/>
        </p:nvPicPr>
        <p:blipFill rotWithShape="1">
          <a:blip r:embed="rId4">
            <a:alphaModFix/>
          </a:blip>
          <a:srcRect b="0" l="0" r="0" t="0"/>
          <a:stretch/>
        </p:blipFill>
        <p:spPr>
          <a:xfrm>
            <a:off x="2220350" y="2795198"/>
            <a:ext cx="7491925" cy="3847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4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49"/>
          <p:cNvSpPr txBox="1"/>
          <p:nvPr/>
        </p:nvSpPr>
        <p:spPr>
          <a:xfrm>
            <a:off x="516375" y="355000"/>
            <a:ext cx="11263200" cy="271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US" sz="2200" u="none" cap="none" strike="noStrike">
                <a:solidFill>
                  <a:schemeClr val="dk1"/>
                </a:solidFill>
              </a:rPr>
              <a:t>Possible hyperplanes</a:t>
            </a:r>
            <a:endParaRPr b="1" i="0" sz="2200" u="none" cap="none" strike="noStrike">
              <a:solidFill>
                <a:schemeClr val="dk1"/>
              </a:solidFill>
            </a:endParaRPr>
          </a:p>
          <a:p>
            <a:pPr indent="0" lvl="0" marL="0" marR="0" rtl="0" algn="l">
              <a:lnSpc>
                <a:spcPct val="115000"/>
              </a:lnSpc>
              <a:spcBef>
                <a:spcPts val="1200"/>
              </a:spcBef>
              <a:spcAft>
                <a:spcPts val="0"/>
              </a:spcAft>
              <a:buClr>
                <a:srgbClr val="000000"/>
              </a:buClr>
              <a:buSzPts val="2100"/>
              <a:buFont typeface="Arial"/>
              <a:buNone/>
            </a:pPr>
            <a:r>
              <a:rPr b="1" i="0" lang="en-US" sz="2100" u="none" cap="none" strike="noStrike">
                <a:solidFill>
                  <a:schemeClr val="dk1"/>
                </a:solidFill>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b="1" i="0" sz="2100" u="none" cap="none" strike="noStrike">
              <a:solidFill>
                <a:schemeClr val="dk1"/>
              </a:solidFill>
            </a:endParaRPr>
          </a:p>
          <a:p>
            <a:pPr indent="0" lvl="0" marL="0" marR="0" rtl="0" algn="l">
              <a:lnSpc>
                <a:spcPct val="115000"/>
              </a:lnSpc>
              <a:spcBef>
                <a:spcPts val="2300"/>
              </a:spcBef>
              <a:spcAft>
                <a:spcPts val="0"/>
              </a:spcAft>
              <a:buClr>
                <a:srgbClr val="000000"/>
              </a:buClr>
              <a:buSzPts val="2200"/>
              <a:buFont typeface="Arial"/>
              <a:buNone/>
            </a:pPr>
            <a:r>
              <a:rPr b="1" i="0" lang="en-US" sz="2200" u="none" cap="none" strike="noStrike">
                <a:solidFill>
                  <a:schemeClr val="dk1"/>
                </a:solidFill>
              </a:rPr>
              <a:t>Hyperplanes and Support Vectors</a:t>
            </a:r>
            <a:endParaRPr b="1" i="0" sz="2200" u="none" cap="none" strike="noStrike">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t/>
            </a:r>
            <a:endParaRPr b="0" i="0" sz="22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p:txBody>
      </p:sp>
      <p:sp>
        <p:nvSpPr>
          <p:cNvPr id="457" name="Google Shape;457;p49"/>
          <p:cNvSpPr txBox="1"/>
          <p:nvPr/>
        </p:nvSpPr>
        <p:spPr>
          <a:xfrm>
            <a:off x="677725" y="3533875"/>
            <a:ext cx="5244300" cy="26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rPr>
              <a:t>A Support Vector Machine (SVM) performs classification by finding the hyperplane that maximizes the margin between the two classes. The vectors (cases) that define the hyperplane are the support vectors.</a:t>
            </a:r>
            <a:endParaRPr b="1" i="0" sz="2100" u="none" cap="none" strike="noStrike">
              <a:solidFill>
                <a:srgbClr val="000000"/>
              </a:solidFill>
            </a:endParaRPr>
          </a:p>
        </p:txBody>
      </p:sp>
      <p:pic>
        <p:nvPicPr>
          <p:cNvPr id="458" name="Google Shape;458;p49"/>
          <p:cNvPicPr preferRelativeResize="0"/>
          <p:nvPr/>
        </p:nvPicPr>
        <p:blipFill>
          <a:blip r:embed="rId4">
            <a:alphaModFix/>
          </a:blip>
          <a:stretch>
            <a:fillRect/>
          </a:stretch>
        </p:blipFill>
        <p:spPr>
          <a:xfrm>
            <a:off x="5720500" y="2600050"/>
            <a:ext cx="5820300" cy="388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65" name="Google Shape;465;p50"/>
          <p:cNvPicPr preferRelativeResize="0"/>
          <p:nvPr/>
        </p:nvPicPr>
        <p:blipFill rotWithShape="1">
          <a:blip r:embed="rId4">
            <a:alphaModFix/>
          </a:blip>
          <a:srcRect b="27410" l="23354" r="51596" t="42300"/>
          <a:stretch/>
        </p:blipFill>
        <p:spPr>
          <a:xfrm>
            <a:off x="3365325" y="1731950"/>
            <a:ext cx="5461350" cy="4154175"/>
          </a:xfrm>
          <a:prstGeom prst="rect">
            <a:avLst/>
          </a:prstGeom>
          <a:noFill/>
          <a:ln>
            <a:noFill/>
          </a:ln>
        </p:spPr>
      </p:pic>
      <p:sp>
        <p:nvSpPr>
          <p:cNvPr id="466" name="Google Shape;466;p50"/>
          <p:cNvSpPr txBox="1"/>
          <p:nvPr/>
        </p:nvSpPr>
        <p:spPr>
          <a:xfrm>
            <a:off x="577950" y="301550"/>
            <a:ext cx="1103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After preprocessing and Feature engineering we got the well-organized data within that we have trained SVM with 80% data and used 20% for testing purpose and we got 80.02% accuracy.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1" name="Shape 471"/>
        <p:cNvGrpSpPr/>
        <p:nvPr/>
      </p:nvGrpSpPr>
      <p:grpSpPr>
        <a:xfrm>
          <a:off x="0" y="0"/>
          <a:ext cx="0" cy="0"/>
          <a:chOff x="0" y="0"/>
          <a:chExt cx="0" cy="0"/>
        </a:xfrm>
      </p:grpSpPr>
      <p:sp>
        <p:nvSpPr>
          <p:cNvPr id="472" name="Google Shape;472;p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73" name="Google Shape;473;p51"/>
          <p:cNvPicPr preferRelativeResize="0"/>
          <p:nvPr/>
        </p:nvPicPr>
        <p:blipFill>
          <a:blip r:embed="rId4">
            <a:alphaModFix/>
          </a:blip>
          <a:stretch>
            <a:fillRect/>
          </a:stretch>
        </p:blipFill>
        <p:spPr>
          <a:xfrm>
            <a:off x="4259125" y="4138551"/>
            <a:ext cx="3161000" cy="2367699"/>
          </a:xfrm>
          <a:prstGeom prst="rect">
            <a:avLst/>
          </a:prstGeom>
          <a:noFill/>
          <a:ln>
            <a:noFill/>
          </a:ln>
        </p:spPr>
      </p:pic>
      <p:sp>
        <p:nvSpPr>
          <p:cNvPr id="474" name="Google Shape;474;p51"/>
          <p:cNvSpPr txBox="1"/>
          <p:nvPr/>
        </p:nvSpPr>
        <p:spPr>
          <a:xfrm>
            <a:off x="314775" y="109950"/>
            <a:ext cx="11242200" cy="3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u="sng">
                <a:solidFill>
                  <a:schemeClr val="dk1"/>
                </a:solidFill>
              </a:rPr>
              <a:t>Algorithm 2 :</a:t>
            </a:r>
            <a:endParaRPr b="1" sz="2400" u="sng">
              <a:solidFill>
                <a:schemeClr val="dk1"/>
              </a:solidFill>
            </a:endParaRPr>
          </a:p>
          <a:p>
            <a:pPr indent="0" lvl="0" marL="0" rtl="0" algn="l">
              <a:lnSpc>
                <a:spcPct val="115000"/>
              </a:lnSpc>
              <a:spcBef>
                <a:spcPts val="1200"/>
              </a:spcBef>
              <a:spcAft>
                <a:spcPts val="0"/>
              </a:spcAft>
              <a:buNone/>
            </a:pPr>
            <a:r>
              <a:rPr b="1" lang="en-US" sz="2400" u="sng">
                <a:solidFill>
                  <a:schemeClr val="dk1"/>
                </a:solidFill>
                <a:latin typeface="Roboto"/>
                <a:ea typeface="Roboto"/>
                <a:cs typeface="Roboto"/>
                <a:sym typeface="Roboto"/>
              </a:rPr>
              <a:t>Neural Network</a:t>
            </a:r>
            <a:endParaRPr b="1" sz="2400" u="sng">
              <a:solidFill>
                <a:schemeClr val="dk1"/>
              </a:solidFill>
              <a:latin typeface="Roboto"/>
              <a:ea typeface="Roboto"/>
              <a:cs typeface="Roboto"/>
              <a:sym typeface="Roboto"/>
            </a:endParaRPr>
          </a:p>
          <a:p>
            <a:pPr indent="0" lvl="0" marL="0" rtl="0" algn="l">
              <a:spcBef>
                <a:spcPts val="0"/>
              </a:spcBef>
              <a:spcAft>
                <a:spcPts val="0"/>
              </a:spcAft>
              <a:buNone/>
            </a:pPr>
            <a:r>
              <a:rPr lang="en-US" sz="2200">
                <a:solidFill>
                  <a:schemeClr val="dk1"/>
                </a:solidFill>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 </a:t>
            </a:r>
            <a:endParaRPr sz="2200">
              <a:solidFill>
                <a:schemeClr val="dk1"/>
              </a:solidFill>
            </a:endParaRPr>
          </a:p>
          <a:p>
            <a:pPr indent="0" lvl="0" marL="0" rtl="0" algn="l">
              <a:spcBef>
                <a:spcPts val="0"/>
              </a:spcBef>
              <a:spcAft>
                <a:spcPts val="0"/>
              </a:spcAft>
              <a:buNone/>
            </a:pPr>
            <a:r>
              <a:rPr lang="en-US" sz="2200">
                <a:solidFill>
                  <a:schemeClr val="dk1"/>
                </a:solidFill>
              </a:rPr>
              <a:t>Neural networks can adapt to changing input; so the network generates the best possible result without needing to redesign the output criteria. The concept of neural networks, which has its roots in </a:t>
            </a:r>
            <a:r>
              <a:rPr lang="en-US" sz="2200">
                <a:solidFill>
                  <a:schemeClr val="dk1"/>
                </a:solidFill>
                <a:uFill>
                  <a:noFill/>
                </a:uFill>
                <a:hlinkClick r:id="rId5">
                  <a:extLst>
                    <a:ext uri="{A12FA001-AC4F-418D-AE19-62706E023703}">
                      <ahyp:hlinkClr val="tx"/>
                    </a:ext>
                  </a:extLst>
                </a:hlinkClick>
              </a:rPr>
              <a:t>artificial intelligence</a:t>
            </a:r>
            <a:r>
              <a:rPr lang="en-US" sz="2200">
                <a:solidFill>
                  <a:schemeClr val="dk1"/>
                </a:solidFill>
              </a:rPr>
              <a:t>, is swiftly gaining popularity in the development of </a:t>
            </a:r>
            <a:r>
              <a:rPr lang="en-US" sz="2200">
                <a:solidFill>
                  <a:schemeClr val="dk1"/>
                </a:solidFill>
                <a:uFill>
                  <a:noFill/>
                </a:uFill>
                <a:hlinkClick r:id="rId6">
                  <a:extLst>
                    <a:ext uri="{A12FA001-AC4F-418D-AE19-62706E023703}">
                      <ahyp:hlinkClr val="tx"/>
                    </a:ext>
                  </a:extLst>
                </a:hlinkClick>
              </a:rPr>
              <a:t>trading systems.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52"/>
          <p:cNvSpPr txBox="1"/>
          <p:nvPr/>
        </p:nvSpPr>
        <p:spPr>
          <a:xfrm>
            <a:off x="399300" y="301625"/>
            <a:ext cx="11393400" cy="602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900">
                <a:solidFill>
                  <a:srgbClr val="111111"/>
                </a:solidFill>
              </a:rPr>
              <a:t>Model</a:t>
            </a:r>
            <a:endParaRPr b="1" sz="3900">
              <a:solidFill>
                <a:srgbClr val="111111"/>
              </a:solidFill>
            </a:endParaRPr>
          </a:p>
          <a:p>
            <a:pPr indent="0" lvl="0" marL="0" rtl="0" algn="ctr">
              <a:lnSpc>
                <a:spcPct val="115000"/>
              </a:lnSpc>
              <a:spcBef>
                <a:spcPts val="900"/>
              </a:spcBef>
              <a:spcAft>
                <a:spcPts val="0"/>
              </a:spcAft>
              <a:buNone/>
            </a:pPr>
            <a:r>
              <a:t/>
            </a:r>
            <a:endParaRPr b="1" sz="2600">
              <a:solidFill>
                <a:srgbClr val="111111"/>
              </a:solidFill>
            </a:endParaRPr>
          </a:p>
          <a:p>
            <a:pPr indent="0" lvl="0" marL="0" rtl="0" algn="l">
              <a:lnSpc>
                <a:spcPct val="115000"/>
              </a:lnSpc>
              <a:spcBef>
                <a:spcPts val="900"/>
              </a:spcBef>
              <a:spcAft>
                <a:spcPts val="0"/>
              </a:spcAft>
              <a:buNone/>
            </a:pPr>
            <a:r>
              <a:rPr lang="en-US" sz="2200">
                <a:solidFill>
                  <a:srgbClr val="111111"/>
                </a:solidFill>
              </a:rPr>
              <a:t>Sentiment shifting is prevalent in sarcasm-related communication; thus, the authors propose to first train a sentiment model (based on a CNN) for learning sentiment-specific feature extraction. </a:t>
            </a:r>
            <a:endParaRPr sz="2200">
              <a:solidFill>
                <a:srgbClr val="111111"/>
              </a:solidFill>
            </a:endParaRPr>
          </a:p>
          <a:p>
            <a:pPr indent="0" lvl="0" marL="0" rtl="0" algn="l">
              <a:lnSpc>
                <a:spcPct val="115000"/>
              </a:lnSpc>
              <a:spcBef>
                <a:spcPts val="900"/>
              </a:spcBef>
              <a:spcAft>
                <a:spcPts val="0"/>
              </a:spcAft>
              <a:buNone/>
            </a:pPr>
            <a:r>
              <a:rPr lang="en-US" sz="2200">
                <a:solidFill>
                  <a:srgbClr val="111111"/>
                </a:solidFill>
              </a:rPr>
              <a:t>The model learns local features in lower layers which are then converted into global features in the higher layers. The authors observe that sarcastic expressions are user-specific — some users post more sarcasm than others.</a:t>
            </a:r>
            <a:endParaRPr sz="2200">
              <a:solidFill>
                <a:srgbClr val="111111"/>
              </a:solidFill>
            </a:endParaRPr>
          </a:p>
          <a:p>
            <a:pPr indent="0" lvl="0" marL="0" rtl="0" algn="l">
              <a:lnSpc>
                <a:spcPct val="115000"/>
              </a:lnSpc>
              <a:spcBef>
                <a:spcPts val="900"/>
              </a:spcBef>
              <a:spcAft>
                <a:spcPts val="0"/>
              </a:spcAft>
              <a:buNone/>
            </a:pPr>
            <a:r>
              <a:rPr lang="en-US" sz="2200">
                <a:solidFill>
                  <a:srgbClr val="111111"/>
                </a:solidFill>
              </a:rPr>
              <a:t>In the proposed framework, personality-based features, sentiment features, and emotion-based features are incorporated into the sarcasm detection framework. Each set of features are learned by separate models, becoming pre-trained models used to extract sarcasm-related features from a dataset.</a:t>
            </a:r>
            <a:endParaRPr sz="2200">
              <a:solidFill>
                <a:srgbClr val="111111"/>
              </a:solidFill>
            </a:endParaRPr>
          </a:p>
          <a:p>
            <a:pPr indent="0" lvl="0" marL="0" rtl="0" algn="l">
              <a:spcBef>
                <a:spcPts val="90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pic>
        <p:nvPicPr>
          <p:cNvPr descr="C:\Program Files (x86)\Microsoft Office\MEDIA\CAGCAT10\j0229389.wmf" id="268" name="Google Shape;268;p26"/>
          <p:cNvPicPr preferRelativeResize="0"/>
          <p:nvPr/>
        </p:nvPicPr>
        <p:blipFill rotWithShape="1">
          <a:blip r:embed="rId4">
            <a:alphaModFix/>
          </a:blip>
          <a:srcRect b="0" l="0" r="0" t="0"/>
          <a:stretch/>
        </p:blipFill>
        <p:spPr>
          <a:xfrm>
            <a:off x="0" y="0"/>
            <a:ext cx="12192000" cy="6820375"/>
          </a:xfrm>
          <a:prstGeom prst="rect">
            <a:avLst/>
          </a:prstGeom>
          <a:noFill/>
          <a:ln>
            <a:noFill/>
          </a:ln>
        </p:spPr>
      </p:pic>
      <p:sp>
        <p:nvSpPr>
          <p:cNvPr id="269" name="Google Shape;269;p26"/>
          <p:cNvSpPr txBox="1"/>
          <p:nvPr>
            <p:ph idx="1" type="body"/>
          </p:nvPr>
        </p:nvSpPr>
        <p:spPr>
          <a:xfrm>
            <a:off x="838200" y="1028625"/>
            <a:ext cx="10515600" cy="5079600"/>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3200"/>
              <a:buNone/>
            </a:pPr>
            <a:r>
              <a:rPr b="1" lang="en-US" sz="3200">
                <a:solidFill>
                  <a:schemeClr val="dk1"/>
                </a:solidFill>
                <a:latin typeface="Arial"/>
                <a:ea typeface="Arial"/>
                <a:cs typeface="Arial"/>
                <a:sym typeface="Arial"/>
              </a:rPr>
              <a:t>Under Guidance of </a:t>
            </a:r>
            <a:endParaRPr b="1">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None/>
            </a:pPr>
            <a:r>
              <a:t/>
            </a:r>
            <a:endParaRPr b="1" sz="14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None/>
            </a:pPr>
            <a:r>
              <a:t/>
            </a:r>
            <a:endParaRPr b="1" sz="14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None/>
            </a:pPr>
            <a:r>
              <a:rPr lang="en-US">
                <a:solidFill>
                  <a:schemeClr val="dk1"/>
                </a:solidFill>
                <a:latin typeface="Arial"/>
                <a:ea typeface="Arial"/>
                <a:cs typeface="Arial"/>
                <a:sym typeface="Arial"/>
              </a:rPr>
              <a:t>Mrs. AMITA JAJOO</a:t>
            </a:r>
            <a:endParaRPr>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None/>
            </a:pPr>
            <a:r>
              <a:t/>
            </a:r>
            <a:endParaRPr b="1" sz="14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b="1" sz="1400">
              <a:solidFill>
                <a:schemeClr val="dk1"/>
              </a:solidFill>
              <a:latin typeface="Arial"/>
              <a:ea typeface="Arial"/>
              <a:cs typeface="Arial"/>
              <a:sym typeface="Arial"/>
            </a:endParaRPr>
          </a:p>
          <a:p>
            <a:pPr indent="-228600" lvl="0" marL="228600" rtl="0" algn="ctr">
              <a:lnSpc>
                <a:spcPct val="90000"/>
              </a:lnSpc>
              <a:spcBef>
                <a:spcPts val="1000"/>
              </a:spcBef>
              <a:spcAft>
                <a:spcPts val="0"/>
              </a:spcAft>
              <a:buClr>
                <a:schemeClr val="dk1"/>
              </a:buClr>
              <a:buSzPts val="3200"/>
              <a:buNone/>
            </a:pPr>
            <a:r>
              <a:rPr b="1" lang="en-US" sz="3200">
                <a:solidFill>
                  <a:schemeClr val="dk1"/>
                </a:solidFill>
                <a:latin typeface="Arial"/>
                <a:ea typeface="Arial"/>
                <a:cs typeface="Arial"/>
                <a:sym typeface="Arial"/>
              </a:rPr>
              <a:t>Presented By</a:t>
            </a:r>
            <a:endParaRPr b="1" sz="3200">
              <a:solidFill>
                <a:schemeClr val="dk1"/>
              </a:solidFill>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rPr lang="en-US" sz="2700">
                <a:solidFill>
                  <a:schemeClr val="dk1"/>
                </a:solidFill>
              </a:rPr>
              <a:t>Abuzar Tamboli </a:t>
            </a:r>
            <a:endParaRPr sz="2700">
              <a:solidFill>
                <a:schemeClr val="dk1"/>
              </a:solidFill>
            </a:endParaRPr>
          </a:p>
          <a:p>
            <a:pPr indent="-228600" lvl="0" marL="228600" rtl="0" algn="ctr">
              <a:lnSpc>
                <a:spcPct val="90000"/>
              </a:lnSpc>
              <a:spcBef>
                <a:spcPts val="1000"/>
              </a:spcBef>
              <a:spcAft>
                <a:spcPts val="0"/>
              </a:spcAft>
              <a:buClr>
                <a:schemeClr val="dk1"/>
              </a:buClr>
              <a:buSzPts val="3200"/>
              <a:buNone/>
            </a:pPr>
            <a:r>
              <a:rPr lang="en-US" sz="2700">
                <a:solidFill>
                  <a:schemeClr val="dk1"/>
                </a:solidFill>
              </a:rPr>
              <a:t>Sakshi More</a:t>
            </a:r>
            <a:endParaRPr sz="2700">
              <a:solidFill>
                <a:schemeClr val="dk1"/>
              </a:solidFill>
            </a:endParaRPr>
          </a:p>
          <a:p>
            <a:pPr indent="-228600" lvl="0" marL="228600" rtl="0" algn="ctr">
              <a:lnSpc>
                <a:spcPct val="90000"/>
              </a:lnSpc>
              <a:spcBef>
                <a:spcPts val="1000"/>
              </a:spcBef>
              <a:spcAft>
                <a:spcPts val="0"/>
              </a:spcAft>
              <a:buClr>
                <a:schemeClr val="dk1"/>
              </a:buClr>
              <a:buSzPts val="3200"/>
              <a:buNone/>
            </a:pPr>
            <a:r>
              <a:rPr lang="en-US" sz="2700">
                <a:solidFill>
                  <a:schemeClr val="dk1"/>
                </a:solidFill>
              </a:rPr>
              <a:t>Satyam Jaimini</a:t>
            </a:r>
            <a:endParaRPr sz="2700">
              <a:solidFill>
                <a:schemeClr val="dk1"/>
              </a:solidFill>
            </a:endParaRPr>
          </a:p>
          <a:p>
            <a:pPr indent="-228600" lvl="0" marL="228600" rtl="0" algn="ctr">
              <a:lnSpc>
                <a:spcPct val="90000"/>
              </a:lnSpc>
              <a:spcBef>
                <a:spcPts val="1000"/>
              </a:spcBef>
              <a:spcAft>
                <a:spcPts val="0"/>
              </a:spcAft>
              <a:buClr>
                <a:schemeClr val="dk1"/>
              </a:buClr>
              <a:buSzPts val="3200"/>
              <a:buNone/>
            </a:pPr>
            <a:r>
              <a:rPr lang="en-US" sz="2700">
                <a:solidFill>
                  <a:schemeClr val="dk1"/>
                </a:solidFill>
              </a:rPr>
              <a:t>Kasturi Pokharkar</a:t>
            </a:r>
            <a:endParaRPr sz="2700">
              <a:solidFill>
                <a:schemeClr val="dk1"/>
              </a:solidFill>
            </a:endParaRPr>
          </a:p>
          <a:p>
            <a:pPr indent="-228600" lvl="0" marL="228600" rtl="0" algn="ctr">
              <a:lnSpc>
                <a:spcPct val="90000"/>
              </a:lnSpc>
              <a:spcBef>
                <a:spcPts val="1000"/>
              </a:spcBef>
              <a:spcAft>
                <a:spcPts val="0"/>
              </a:spcAft>
              <a:buClr>
                <a:schemeClr val="dk1"/>
              </a:buClr>
              <a:buSzPts val="3200"/>
              <a:buNone/>
            </a:pPr>
            <a:r>
              <a:rPr lang="en-US" sz="2700">
                <a:solidFill>
                  <a:schemeClr val="dk1"/>
                </a:solidFill>
              </a:rPr>
              <a:t>Ganesh Karale</a:t>
            </a:r>
            <a:endParaRPr sz="2700">
              <a:solidFill>
                <a:schemeClr val="dk1"/>
              </a:solidFill>
            </a:endParaRPr>
          </a:p>
          <a:p>
            <a:pPr indent="-228600" lvl="0" marL="228600" rtl="0" algn="ctr">
              <a:lnSpc>
                <a:spcPct val="90000"/>
              </a:lnSpc>
              <a:spcBef>
                <a:spcPts val="1000"/>
              </a:spcBef>
              <a:spcAft>
                <a:spcPts val="0"/>
              </a:spcAft>
              <a:buClr>
                <a:schemeClr val="dk1"/>
              </a:buClr>
              <a:buSzPts val="3200"/>
              <a:buNone/>
            </a:pPr>
            <a:r>
              <a:rPr lang="en-US" sz="3200">
                <a:latin typeface="Algerian"/>
                <a:ea typeface="Algerian"/>
                <a:cs typeface="Algerian"/>
                <a:sym typeface="Algerian"/>
              </a:rPr>
              <a:t> </a:t>
            </a:r>
            <a:endParaRPr sz="3200">
              <a:latin typeface="Algerian"/>
              <a:ea typeface="Algerian"/>
              <a:cs typeface="Algerian"/>
              <a:sym typeface="Algerian"/>
            </a:endParaRPr>
          </a:p>
        </p:txBody>
      </p:sp>
      <p:sp>
        <p:nvSpPr>
          <p:cNvPr id="270" name="Google Shape;2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1" name="Google Shape;271;p26"/>
          <p:cNvSpPr txBox="1"/>
          <p:nvPr/>
        </p:nvSpPr>
        <p:spPr>
          <a:xfrm>
            <a:off x="0" y="0"/>
            <a:ext cx="3000000" cy="357000"/>
          </a:xfrm>
          <a:prstGeom prst="rect">
            <a:avLst/>
          </a:prstGeom>
          <a:noFill/>
          <a:ln>
            <a:noFill/>
          </a:ln>
        </p:spPr>
        <p:txBody>
          <a:bodyPr anchorCtr="0" anchor="t" bIns="91425" lIns="91425" spcFirstLastPara="1" rIns="91425" wrap="square" tIns="91425">
            <a:spAutoFit/>
          </a:bodyPr>
          <a:lstStyle/>
          <a:p>
            <a:pPr indent="0" lvl="0" marL="914400" rtl="0" algn="l">
              <a:lnSpc>
                <a:spcPct val="80000"/>
              </a:lnSpc>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88" name="Google Shape;488;p53"/>
          <p:cNvPicPr preferRelativeResize="0"/>
          <p:nvPr/>
        </p:nvPicPr>
        <p:blipFill>
          <a:blip r:embed="rId4">
            <a:alphaModFix/>
          </a:blip>
          <a:stretch>
            <a:fillRect/>
          </a:stretch>
        </p:blipFill>
        <p:spPr>
          <a:xfrm>
            <a:off x="727075" y="578450"/>
            <a:ext cx="10843600" cy="4486225"/>
          </a:xfrm>
          <a:prstGeom prst="rect">
            <a:avLst/>
          </a:prstGeom>
          <a:noFill/>
          <a:ln>
            <a:noFill/>
          </a:ln>
        </p:spPr>
      </p:pic>
      <p:sp>
        <p:nvSpPr>
          <p:cNvPr id="489" name="Google Shape;489;p53"/>
          <p:cNvSpPr txBox="1"/>
          <p:nvPr/>
        </p:nvSpPr>
        <p:spPr>
          <a:xfrm>
            <a:off x="1836150" y="5153825"/>
            <a:ext cx="85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rPr>
              <a:t>NEURAL NETWORK FRAMEWORK IN SARCASM DETECTION</a:t>
            </a:r>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496" name="Google Shape;496;p54"/>
          <p:cNvPicPr preferRelativeResize="0"/>
          <p:nvPr/>
        </p:nvPicPr>
        <p:blipFill>
          <a:blip r:embed="rId4">
            <a:alphaModFix/>
          </a:blip>
          <a:stretch>
            <a:fillRect/>
          </a:stretch>
        </p:blipFill>
        <p:spPr>
          <a:xfrm>
            <a:off x="977425" y="1785725"/>
            <a:ext cx="10237126" cy="3070650"/>
          </a:xfrm>
          <a:prstGeom prst="rect">
            <a:avLst/>
          </a:prstGeom>
          <a:noFill/>
          <a:ln>
            <a:noFill/>
          </a:ln>
        </p:spPr>
      </p:pic>
      <p:sp>
        <p:nvSpPr>
          <p:cNvPr id="497" name="Google Shape;497;p54"/>
          <p:cNvSpPr txBox="1"/>
          <p:nvPr/>
        </p:nvSpPr>
        <p:spPr>
          <a:xfrm>
            <a:off x="977425" y="865825"/>
            <a:ext cx="1007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CONSISTENCY OF NEURAL NETWORK FOR DIFFERENT TRAINING DATASETS</a:t>
            </a:r>
            <a:endParaRPr b="1"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Google Shape;502;p55"/>
          <p:cNvSpPr txBox="1"/>
          <p:nvPr>
            <p:ph type="title"/>
          </p:nvPr>
        </p:nvSpPr>
        <p:spPr>
          <a:xfrm>
            <a:off x="838204" y="32067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MATHEMATICAL MODULE</a:t>
            </a:r>
            <a:endParaRPr/>
          </a:p>
        </p:txBody>
      </p:sp>
      <p:sp>
        <p:nvSpPr>
          <p:cNvPr id="503" name="Google Shape;503;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30000"/>
              </a:lnSpc>
              <a:spcBef>
                <a:spcPts val="0"/>
              </a:spcBef>
              <a:spcAft>
                <a:spcPts val="0"/>
              </a:spcAft>
              <a:buClr>
                <a:schemeClr val="dk1"/>
              </a:buClr>
              <a:buSzPts val="1960"/>
              <a:buNone/>
            </a:pPr>
            <a:r>
              <a:rPr lang="en-US" sz="2160">
                <a:solidFill>
                  <a:schemeClr val="dk1"/>
                </a:solidFill>
              </a:rPr>
              <a:t>Let S be the Whole system which consists:</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S= {Twitter Dataset}.</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Where,</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Twitter Dataset is the input of the system.</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Pro is the procedure applied to the system to classification of the given input.</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OP is the output of the project to detect the people to express their opinions.</a:t>
            </a:r>
            <a:endParaRPr sz="2160">
              <a:solidFill>
                <a:schemeClr val="dk1"/>
              </a:solidFill>
            </a:endParaRPr>
          </a:p>
          <a:p>
            <a:pPr indent="-228600" lvl="0" marL="228600" rtl="0" algn="just">
              <a:lnSpc>
                <a:spcPct val="130000"/>
              </a:lnSpc>
              <a:spcBef>
                <a:spcPts val="0"/>
              </a:spcBef>
              <a:spcAft>
                <a:spcPts val="0"/>
              </a:spcAft>
              <a:buClr>
                <a:schemeClr val="dk1"/>
              </a:buClr>
              <a:buSzPts val="1960"/>
              <a:buNone/>
            </a:pPr>
            <a:r>
              <a:t/>
            </a:r>
            <a:endParaRPr sz="216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a:t>
            </a:r>
            <a:r>
              <a:rPr b="1" lang="en-US" sz="2160">
                <a:solidFill>
                  <a:schemeClr val="dk1"/>
                </a:solidFill>
              </a:rPr>
              <a:t>A. Input:</a:t>
            </a:r>
            <a:endParaRPr b="1"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 IP = {I}.</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Where, </a:t>
            </a:r>
            <a:endParaRPr sz="3000">
              <a:solidFill>
                <a:schemeClr val="dk1"/>
              </a:solidFill>
            </a:endParaRPr>
          </a:p>
          <a:p>
            <a:pPr indent="-228600" lvl="0" marL="228600" rtl="0" algn="just">
              <a:lnSpc>
                <a:spcPct val="130000"/>
              </a:lnSpc>
              <a:spcBef>
                <a:spcPts val="0"/>
              </a:spcBef>
              <a:spcAft>
                <a:spcPts val="0"/>
              </a:spcAft>
              <a:buClr>
                <a:schemeClr val="dk1"/>
              </a:buClr>
              <a:buSzPts val="1960"/>
              <a:buNone/>
            </a:pPr>
            <a:r>
              <a:rPr lang="en-US" sz="2160">
                <a:solidFill>
                  <a:schemeClr val="dk1"/>
                </a:solidFill>
              </a:rPr>
              <a:t>I is set of  Twitter Dataset , provided as an input.</a:t>
            </a:r>
            <a:endParaRPr sz="3000">
              <a:solidFill>
                <a:schemeClr val="dk1"/>
              </a:solidFill>
            </a:endParaRPr>
          </a:p>
          <a:p>
            <a:pPr indent="-104140" lvl="0" marL="228600" rtl="0" algn="l">
              <a:lnSpc>
                <a:spcPct val="70000"/>
              </a:lnSpc>
              <a:spcBef>
                <a:spcPts val="1000"/>
              </a:spcBef>
              <a:spcAft>
                <a:spcPts val="0"/>
              </a:spcAft>
              <a:buClr>
                <a:schemeClr val="dk1"/>
              </a:buClr>
              <a:buSzPts val="1960"/>
              <a:buNone/>
            </a:pPr>
            <a:r>
              <a:t/>
            </a:r>
            <a:endParaRPr sz="1960"/>
          </a:p>
        </p:txBody>
      </p:sp>
      <p:sp>
        <p:nvSpPr>
          <p:cNvPr id="504" name="Google Shape;50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56"/>
          <p:cNvSpPr txBox="1"/>
          <p:nvPr>
            <p:ph idx="1" type="body"/>
          </p:nvPr>
        </p:nvSpPr>
        <p:spPr>
          <a:xfrm>
            <a:off x="838200" y="973250"/>
            <a:ext cx="10515600" cy="4695600"/>
          </a:xfrm>
          <a:prstGeom prst="rect">
            <a:avLst/>
          </a:prstGeom>
          <a:noFill/>
          <a:ln>
            <a:noFill/>
          </a:ln>
        </p:spPr>
        <p:txBody>
          <a:bodyPr anchorCtr="0" anchor="t" bIns="45700" lIns="91425" spcFirstLastPara="1" rIns="91425" wrap="square" tIns="45700">
            <a:noAutofit/>
          </a:bodyPr>
          <a:lstStyle/>
          <a:p>
            <a:pPr indent="-90804" lvl="0" marL="228600" rtl="0" algn="l">
              <a:lnSpc>
                <a:spcPct val="70000"/>
              </a:lnSpc>
              <a:spcBef>
                <a:spcPts val="0"/>
              </a:spcBef>
              <a:spcAft>
                <a:spcPts val="0"/>
              </a:spcAft>
              <a:buClr>
                <a:schemeClr val="dk1"/>
              </a:buClr>
              <a:buSzPts val="2170"/>
              <a:buNone/>
            </a:pPr>
            <a:r>
              <a:t/>
            </a:r>
            <a:endParaRPr sz="2200"/>
          </a:p>
          <a:p>
            <a:pPr indent="0" lvl="0" marL="228600" rtl="0" algn="just">
              <a:lnSpc>
                <a:spcPct val="130000"/>
              </a:lnSpc>
              <a:spcBef>
                <a:spcPts val="0"/>
              </a:spcBef>
              <a:spcAft>
                <a:spcPts val="0"/>
              </a:spcAft>
              <a:buSzPts val="1800"/>
              <a:buNone/>
            </a:pPr>
            <a:r>
              <a:rPr b="1" lang="en-US" sz="2200">
                <a:solidFill>
                  <a:schemeClr val="dk1"/>
                </a:solidFill>
              </a:rPr>
              <a:t>B. Procedure:</a:t>
            </a:r>
            <a:endParaRPr b="1" sz="2200">
              <a:solidFill>
                <a:schemeClr val="dk1"/>
              </a:solidFill>
            </a:endParaRPr>
          </a:p>
          <a:p>
            <a:pPr indent="-228600" lvl="0" marL="228600" rtl="0" algn="just">
              <a:lnSpc>
                <a:spcPct val="130000"/>
              </a:lnSpc>
              <a:spcBef>
                <a:spcPts val="0"/>
              </a:spcBef>
              <a:spcAft>
                <a:spcPts val="0"/>
              </a:spcAft>
              <a:buSzPts val="2200"/>
              <a:buChar char="•"/>
            </a:pPr>
            <a:r>
              <a:rPr lang="en-US" sz="2200">
                <a:solidFill>
                  <a:schemeClr val="dk1"/>
                </a:solidFill>
              </a:rPr>
              <a:t>Step1: Twitter Dataset .</a:t>
            </a:r>
            <a:endParaRPr sz="2200">
              <a:solidFill>
                <a:schemeClr val="dk1"/>
              </a:solidFill>
            </a:endParaRPr>
          </a:p>
          <a:p>
            <a:pPr indent="-228600" lvl="0" marL="228600" rtl="0" algn="just">
              <a:lnSpc>
                <a:spcPct val="130000"/>
              </a:lnSpc>
              <a:spcBef>
                <a:spcPts val="0"/>
              </a:spcBef>
              <a:spcAft>
                <a:spcPts val="0"/>
              </a:spcAft>
              <a:buSzPts val="2200"/>
              <a:buChar char="•"/>
            </a:pPr>
            <a:r>
              <a:rPr lang="en-US" sz="2200">
                <a:solidFill>
                  <a:schemeClr val="dk1"/>
                </a:solidFill>
              </a:rPr>
              <a:t>Step2: Verify the information into database.</a:t>
            </a:r>
            <a:endParaRPr sz="2200">
              <a:solidFill>
                <a:schemeClr val="dk1"/>
              </a:solidFill>
            </a:endParaRPr>
          </a:p>
          <a:p>
            <a:pPr indent="-228600" lvl="0" marL="228600" rtl="0" algn="just">
              <a:lnSpc>
                <a:spcPct val="130000"/>
              </a:lnSpc>
              <a:spcBef>
                <a:spcPts val="0"/>
              </a:spcBef>
              <a:spcAft>
                <a:spcPts val="0"/>
              </a:spcAft>
              <a:buSzPts val="2200"/>
              <a:buChar char="•"/>
            </a:pPr>
            <a:r>
              <a:rPr lang="en-US" sz="2200">
                <a:solidFill>
                  <a:schemeClr val="dk1"/>
                </a:solidFill>
              </a:rPr>
              <a:t>Step3: Use of Part-of-Speech tags to extract patterns characterizing the level of sarcasm of tweets. </a:t>
            </a:r>
            <a:endParaRPr sz="2200">
              <a:solidFill>
                <a:schemeClr val="dk1"/>
              </a:solidFill>
            </a:endParaRPr>
          </a:p>
          <a:p>
            <a:pPr indent="-228600" lvl="0" marL="228600" rtl="0" algn="just">
              <a:lnSpc>
                <a:spcPct val="130000"/>
              </a:lnSpc>
              <a:spcBef>
                <a:spcPts val="0"/>
              </a:spcBef>
              <a:spcAft>
                <a:spcPts val="0"/>
              </a:spcAft>
              <a:buSzPts val="2200"/>
              <a:buChar char="•"/>
            </a:pPr>
            <a:r>
              <a:rPr lang="en-US" sz="2200">
                <a:solidFill>
                  <a:schemeClr val="dk1"/>
                </a:solidFill>
              </a:rPr>
              <a:t> Step4: Show result.</a:t>
            </a:r>
            <a:endParaRPr sz="2200">
              <a:solidFill>
                <a:schemeClr val="dk1"/>
              </a:solidFill>
            </a:endParaRPr>
          </a:p>
          <a:p>
            <a:pPr indent="-90804" lvl="0" marL="228600" rtl="0" algn="just">
              <a:lnSpc>
                <a:spcPct val="130000"/>
              </a:lnSpc>
              <a:spcBef>
                <a:spcPts val="0"/>
              </a:spcBef>
              <a:spcAft>
                <a:spcPts val="0"/>
              </a:spcAft>
              <a:buClr>
                <a:schemeClr val="dk1"/>
              </a:buClr>
              <a:buSzPts val="2170"/>
              <a:buNone/>
            </a:pPr>
            <a:r>
              <a:t/>
            </a:r>
            <a:endParaRPr sz="2200">
              <a:solidFill>
                <a:schemeClr val="dk1"/>
              </a:solidFill>
            </a:endParaRPr>
          </a:p>
          <a:p>
            <a:pPr indent="0" lvl="0" marL="228600" rtl="0" algn="just">
              <a:lnSpc>
                <a:spcPct val="130000"/>
              </a:lnSpc>
              <a:spcBef>
                <a:spcPts val="0"/>
              </a:spcBef>
              <a:spcAft>
                <a:spcPts val="0"/>
              </a:spcAft>
              <a:buSzPts val="1800"/>
              <a:buNone/>
            </a:pPr>
            <a:r>
              <a:rPr b="1" lang="en-US" sz="2200">
                <a:solidFill>
                  <a:schemeClr val="dk1"/>
                </a:solidFill>
              </a:rPr>
              <a:t>C. Output: </a:t>
            </a:r>
            <a:endParaRPr b="1" sz="2200">
              <a:solidFill>
                <a:schemeClr val="dk1"/>
              </a:solidFill>
            </a:endParaRPr>
          </a:p>
          <a:p>
            <a:pPr indent="-228600" lvl="0" marL="228600" rtl="0" algn="just">
              <a:lnSpc>
                <a:spcPct val="130000"/>
              </a:lnSpc>
              <a:spcBef>
                <a:spcPts val="0"/>
              </a:spcBef>
              <a:spcAft>
                <a:spcPts val="0"/>
              </a:spcAft>
              <a:buSzPts val="2200"/>
              <a:buChar char="•"/>
            </a:pPr>
            <a:r>
              <a:rPr lang="en-US" sz="2200">
                <a:solidFill>
                  <a:schemeClr val="dk1"/>
                </a:solidFill>
              </a:rPr>
              <a:t>To detect the people to express their opinions</a:t>
            </a:r>
            <a:endParaRPr sz="2200">
              <a:solidFill>
                <a:schemeClr val="dk1"/>
              </a:solidFill>
            </a:endParaRPr>
          </a:p>
          <a:p>
            <a:pPr indent="-90804" lvl="0" marL="228600" rtl="0" algn="just">
              <a:lnSpc>
                <a:spcPct val="130000"/>
              </a:lnSpc>
              <a:spcBef>
                <a:spcPts val="0"/>
              </a:spcBef>
              <a:spcAft>
                <a:spcPts val="0"/>
              </a:spcAft>
              <a:buClr>
                <a:schemeClr val="dk1"/>
              </a:buClr>
              <a:buSzPts val="2170"/>
              <a:buNone/>
            </a:pPr>
            <a:r>
              <a:t/>
            </a:r>
            <a:endParaRPr sz="2200">
              <a:latin typeface="Roboto"/>
              <a:ea typeface="Roboto"/>
              <a:cs typeface="Roboto"/>
              <a:sym typeface="Roboto"/>
            </a:endParaRPr>
          </a:p>
        </p:txBody>
      </p:sp>
      <p:sp>
        <p:nvSpPr>
          <p:cNvPr id="510" name="Google Shape;51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57"/>
          <p:cNvSpPr txBox="1"/>
          <p:nvPr>
            <p:ph type="title"/>
          </p:nvPr>
        </p:nvSpPr>
        <p:spPr>
          <a:xfrm>
            <a:off x="415600" y="3734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b="1" lang="en-US"/>
              <a:t>Advantages</a:t>
            </a:r>
            <a:endParaRPr b="1"/>
          </a:p>
        </p:txBody>
      </p:sp>
      <p:sp>
        <p:nvSpPr>
          <p:cNvPr id="517" name="Google Shape;517;p57"/>
          <p:cNvSpPr txBox="1"/>
          <p:nvPr>
            <p:ph idx="1" type="body"/>
          </p:nvPr>
        </p:nvSpPr>
        <p:spPr>
          <a:xfrm>
            <a:off x="415600" y="1275499"/>
            <a:ext cx="11360700" cy="4998600"/>
          </a:xfrm>
          <a:prstGeom prst="rect">
            <a:avLst/>
          </a:prstGeom>
        </p:spPr>
        <p:txBody>
          <a:bodyPr anchorCtr="0" anchor="t" bIns="121900" lIns="121900" spcFirstLastPara="1" rIns="121900" wrap="square" tIns="121900">
            <a:normAutofit fontScale="25000" lnSpcReduction="20000"/>
          </a:bodyPr>
          <a:lstStyle/>
          <a:p>
            <a:pPr indent="-368300" lvl="0" marL="457200" rtl="0" algn="l">
              <a:spcBef>
                <a:spcPts val="0"/>
              </a:spcBef>
              <a:spcAft>
                <a:spcPts val="0"/>
              </a:spcAft>
              <a:buClr>
                <a:schemeClr val="dk1"/>
              </a:buClr>
              <a:buSzPct val="100000"/>
              <a:buChar char="●"/>
            </a:pPr>
            <a:r>
              <a:rPr lang="en-US" sz="8800">
                <a:solidFill>
                  <a:schemeClr val="dk1"/>
                </a:solidFill>
              </a:rPr>
              <a:t>Sarcasm is complex enough to give humans a hard time understanding it, let alone by machines.Punctuations used in a sentence plays a huge role in detecting if what is being said is sarcastic or not, because the way we say or write something can dramatically change the meaning of it.</a:t>
            </a:r>
            <a:endParaRPr sz="8800">
              <a:solidFill>
                <a:schemeClr val="dk1"/>
              </a:solidFill>
            </a:endParaRPr>
          </a:p>
          <a:p>
            <a:pPr indent="0" lvl="0" marL="457200" rtl="0" algn="l">
              <a:spcBef>
                <a:spcPts val="1600"/>
              </a:spcBef>
              <a:spcAft>
                <a:spcPts val="0"/>
              </a:spcAft>
              <a:buNone/>
            </a:pPr>
            <a:r>
              <a:t/>
            </a:r>
            <a:endParaRPr sz="8800">
              <a:solidFill>
                <a:schemeClr val="dk1"/>
              </a:solidFill>
            </a:endParaRPr>
          </a:p>
          <a:p>
            <a:pPr indent="-368300" lvl="0" marL="457200" rtl="0" algn="l">
              <a:spcBef>
                <a:spcPts val="1600"/>
              </a:spcBef>
              <a:spcAft>
                <a:spcPts val="0"/>
              </a:spcAft>
              <a:buClr>
                <a:schemeClr val="dk1"/>
              </a:buClr>
              <a:buSzPct val="100000"/>
              <a:buChar char="●"/>
            </a:pPr>
            <a:r>
              <a:rPr lang="en-US" sz="8800">
                <a:solidFill>
                  <a:schemeClr val="dk1"/>
                </a:solidFill>
              </a:rPr>
              <a:t>Major misunderstanding which occurs due to misinterpretation of a comment</a:t>
            </a:r>
            <a:r>
              <a:rPr lang="en-US" sz="8800">
                <a:solidFill>
                  <a:schemeClr val="dk1"/>
                </a:solidFill>
              </a:rPr>
              <a:t> can be detected.</a:t>
            </a:r>
            <a:endParaRPr sz="8800">
              <a:solidFill>
                <a:schemeClr val="dk1"/>
              </a:solidFill>
            </a:endParaRPr>
          </a:p>
          <a:p>
            <a:pPr indent="0" lvl="0" marL="0" rtl="0" algn="l">
              <a:spcBef>
                <a:spcPts val="1600"/>
              </a:spcBef>
              <a:spcAft>
                <a:spcPts val="0"/>
              </a:spcAft>
              <a:buNone/>
            </a:pPr>
            <a:r>
              <a:t/>
            </a:r>
            <a:endParaRPr sz="8800">
              <a:solidFill>
                <a:schemeClr val="dk1"/>
              </a:solidFill>
            </a:endParaRPr>
          </a:p>
          <a:p>
            <a:pPr indent="-368300" lvl="0" marL="457200" rtl="0" algn="l">
              <a:spcBef>
                <a:spcPts val="1600"/>
              </a:spcBef>
              <a:spcAft>
                <a:spcPts val="0"/>
              </a:spcAft>
              <a:buClr>
                <a:schemeClr val="dk1"/>
              </a:buClr>
              <a:buSzPct val="100000"/>
              <a:buChar char="●"/>
            </a:pPr>
            <a:r>
              <a:rPr lang="en-US" sz="8800">
                <a:solidFill>
                  <a:schemeClr val="dk1"/>
                </a:solidFill>
              </a:rPr>
              <a:t>Social media and web applications are common platforms for sarcastic comments and would attract individuals or organizations who are keen to know who is talking what about people’s opinion regarding them.</a:t>
            </a:r>
            <a:endParaRPr sz="8800">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518" name="Google Shape;518;p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2" name="Shape 522"/>
        <p:cNvGrpSpPr/>
        <p:nvPr/>
      </p:nvGrpSpPr>
      <p:grpSpPr>
        <a:xfrm>
          <a:off x="0" y="0"/>
          <a:ext cx="0" cy="0"/>
          <a:chOff x="0" y="0"/>
          <a:chExt cx="0" cy="0"/>
        </a:xfrm>
      </p:grpSpPr>
      <p:sp>
        <p:nvSpPr>
          <p:cNvPr id="523" name="Google Shape;52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lgerian"/>
              <a:buNone/>
            </a:pPr>
            <a:r>
              <a:rPr b="1" lang="en-US" sz="3400"/>
              <a:t>Conclusion</a:t>
            </a:r>
            <a:endParaRPr b="1" sz="3400"/>
          </a:p>
        </p:txBody>
      </p:sp>
      <p:sp>
        <p:nvSpPr>
          <p:cNvPr id="524" name="Google Shape;524;p58"/>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Autofit/>
          </a:bodyPr>
          <a:lstStyle/>
          <a:p>
            <a:pPr indent="-127000" lvl="0" marL="228600" rtl="0" algn="just">
              <a:lnSpc>
                <a:spcPct val="130000"/>
              </a:lnSpc>
              <a:spcBef>
                <a:spcPts val="0"/>
              </a:spcBef>
              <a:spcAft>
                <a:spcPts val="0"/>
              </a:spcAft>
              <a:buSzPts val="2000"/>
              <a:buChar char="•"/>
            </a:pPr>
            <a:r>
              <a:rPr b="1" lang="en-US" sz="2000">
                <a:solidFill>
                  <a:schemeClr val="dk1"/>
                </a:solidFill>
              </a:rPr>
              <a:t> </a:t>
            </a:r>
            <a:r>
              <a:rPr b="1" lang="en-US" sz="2000">
                <a:solidFill>
                  <a:schemeClr val="dk1"/>
                </a:solidFill>
              </a:rPr>
              <a:t>Our system uses combined approach of different methods like emotion detection, use of emoticons, patterns, etc. identifies the social site comment is sarcastic or not. So it is required to use combined approach which take different methods and identify the comment is sarcastic or not. The sarcasm identification model is a novel approach based on emotion model. The sarcasm identification model uses different algorithms, libraries </a:t>
            </a:r>
            <a:endParaRPr b="1" sz="2000">
              <a:solidFill>
                <a:schemeClr val="dk1"/>
              </a:solidFill>
            </a:endParaRPr>
          </a:p>
          <a:p>
            <a:pPr indent="-127000" lvl="0" marL="228600" rtl="0" algn="just">
              <a:lnSpc>
                <a:spcPct val="130000"/>
              </a:lnSpc>
              <a:spcBef>
                <a:spcPts val="0"/>
              </a:spcBef>
              <a:spcAft>
                <a:spcPts val="0"/>
              </a:spcAft>
              <a:buSzPts val="2000"/>
              <a:buChar char="•"/>
            </a:pPr>
            <a:r>
              <a:rPr b="1" lang="en-US" sz="2000">
                <a:solidFill>
                  <a:schemeClr val="dk1"/>
                </a:solidFill>
              </a:rPr>
              <a:t> And methods in emotion detection phase and its result is used for sarcasm detection.The proposed method makes use of the different components of the tweet. Our approach makes use of Part-of-Speech tags to extract patterns characterizing the level of sarcasm of tweets. </a:t>
            </a:r>
            <a:endParaRPr b="1" sz="2000">
              <a:solidFill>
                <a:schemeClr val="dk1"/>
              </a:solidFill>
            </a:endParaRPr>
          </a:p>
          <a:p>
            <a:pPr indent="0" lvl="0" marL="0" rtl="0" algn="just">
              <a:lnSpc>
                <a:spcPct val="130000"/>
              </a:lnSpc>
              <a:spcBef>
                <a:spcPts val="0"/>
              </a:spcBef>
              <a:spcAft>
                <a:spcPts val="0"/>
              </a:spcAft>
              <a:buClr>
                <a:schemeClr val="dk1"/>
              </a:buClr>
              <a:buSzPts val="2170"/>
              <a:buNone/>
            </a:pPr>
            <a:r>
              <a:t/>
            </a:r>
            <a:endParaRPr sz="2200">
              <a:latin typeface="Roboto"/>
              <a:ea typeface="Roboto"/>
              <a:cs typeface="Roboto"/>
              <a:sym typeface="Roboto"/>
            </a:endParaRPr>
          </a:p>
          <a:p>
            <a:pPr indent="-90804" lvl="0" marL="228600" rtl="0" algn="l">
              <a:lnSpc>
                <a:spcPct val="70000"/>
              </a:lnSpc>
              <a:spcBef>
                <a:spcPts val="1000"/>
              </a:spcBef>
              <a:spcAft>
                <a:spcPts val="0"/>
              </a:spcAft>
              <a:buClr>
                <a:schemeClr val="dk1"/>
              </a:buClr>
              <a:buSzPts val="2170"/>
              <a:buNone/>
            </a:pPr>
            <a:r>
              <a:t/>
            </a:r>
            <a:endParaRPr sz="2200">
              <a:latin typeface="Roboto"/>
              <a:ea typeface="Roboto"/>
              <a:cs typeface="Roboto"/>
              <a:sym typeface="Roboto"/>
            </a:endParaRPr>
          </a:p>
        </p:txBody>
      </p:sp>
      <p:sp>
        <p:nvSpPr>
          <p:cNvPr id="525" name="Google Shape;52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p59"/>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lgerian"/>
              <a:buNone/>
            </a:pPr>
            <a:r>
              <a:rPr b="1" lang="en-US" sz="3300"/>
              <a:t>References</a:t>
            </a:r>
            <a:endParaRPr b="1" sz="3300"/>
          </a:p>
        </p:txBody>
      </p:sp>
      <p:sp>
        <p:nvSpPr>
          <p:cNvPr id="531" name="Google Shape;531;p59"/>
          <p:cNvSpPr txBox="1"/>
          <p:nvPr>
            <p:ph idx="1" type="body"/>
          </p:nvPr>
        </p:nvSpPr>
        <p:spPr>
          <a:xfrm>
            <a:off x="838200" y="1130650"/>
            <a:ext cx="10515600" cy="5225700"/>
          </a:xfrm>
          <a:prstGeom prst="rect">
            <a:avLst/>
          </a:prstGeom>
          <a:noFill/>
          <a:ln>
            <a:noFill/>
          </a:ln>
        </p:spPr>
        <p:txBody>
          <a:bodyPr anchorCtr="0" anchor="t" bIns="45700" lIns="91425" spcFirstLastPara="1" rIns="91425" wrap="square" tIns="45700">
            <a:noAutofit/>
          </a:bodyPr>
          <a:lstStyle/>
          <a:p>
            <a:pPr indent="0" lvl="0" marL="228600" rtl="0" algn="just">
              <a:lnSpc>
                <a:spcPct val="130000"/>
              </a:lnSpc>
              <a:spcBef>
                <a:spcPts val="0"/>
              </a:spcBef>
              <a:spcAft>
                <a:spcPts val="0"/>
              </a:spcAft>
              <a:buSzPts val="1800"/>
              <a:buNone/>
            </a:pPr>
            <a:r>
              <a:rPr b="1" lang="en-US" sz="2000">
                <a:solidFill>
                  <a:schemeClr val="dk1"/>
                </a:solidFill>
              </a:rPr>
              <a:t>[1] J. M. Soler, F. Cuartero, and M. Roblizo, ``Twitter as a tool for pre- dicting elections results,'' in Proc. IEEE/ACM ASONAM, Aug. 2012, pp. 1194_1200. </a:t>
            </a:r>
            <a:endParaRPr b="1" sz="2000">
              <a:solidFill>
                <a:schemeClr val="dk1"/>
              </a:solidFill>
            </a:endParaRPr>
          </a:p>
          <a:p>
            <a:pPr indent="0" lvl="0" marL="228600" rtl="0" algn="just">
              <a:lnSpc>
                <a:spcPct val="130000"/>
              </a:lnSpc>
              <a:spcBef>
                <a:spcPts val="0"/>
              </a:spcBef>
              <a:spcAft>
                <a:spcPts val="0"/>
              </a:spcAft>
              <a:buSzPts val="1800"/>
              <a:buNone/>
            </a:pPr>
            <a:r>
              <a:t/>
            </a:r>
            <a:endParaRPr b="1" sz="2000">
              <a:solidFill>
                <a:schemeClr val="dk1"/>
              </a:solidFill>
            </a:endParaRPr>
          </a:p>
          <a:p>
            <a:pPr indent="0" lvl="0" marL="228600" rtl="0" algn="just">
              <a:lnSpc>
                <a:spcPct val="130000"/>
              </a:lnSpc>
              <a:spcBef>
                <a:spcPts val="0"/>
              </a:spcBef>
              <a:spcAft>
                <a:spcPts val="0"/>
              </a:spcAft>
              <a:buSzPts val="1800"/>
              <a:buNone/>
            </a:pPr>
            <a:r>
              <a:rPr b="1" lang="en-US" sz="2000">
                <a:solidFill>
                  <a:schemeClr val="dk1"/>
                </a:solidFill>
              </a:rPr>
              <a:t>[2] S. Homoceanu, M. Loster, C. Lo_, and W.-T. Balke, ``Will I like it? Providing product overviews based on opinion excerpts,'' in Proc. IEEE CEC, Sep. 2011, pp. 26_33.</a:t>
            </a:r>
            <a:endParaRPr b="1" sz="2000">
              <a:solidFill>
                <a:schemeClr val="dk1"/>
              </a:solidFill>
            </a:endParaRPr>
          </a:p>
          <a:p>
            <a:pPr indent="0" lvl="0" marL="228600" rtl="0" algn="just">
              <a:lnSpc>
                <a:spcPct val="130000"/>
              </a:lnSpc>
              <a:spcBef>
                <a:spcPts val="0"/>
              </a:spcBef>
              <a:spcAft>
                <a:spcPts val="0"/>
              </a:spcAft>
              <a:buSzPts val="1800"/>
              <a:buNone/>
            </a:pPr>
            <a:r>
              <a:t/>
            </a:r>
            <a:endParaRPr b="1" sz="2000">
              <a:solidFill>
                <a:schemeClr val="dk1"/>
              </a:solidFill>
            </a:endParaRPr>
          </a:p>
          <a:p>
            <a:pPr indent="0" lvl="0" marL="228600" rtl="0" algn="just">
              <a:lnSpc>
                <a:spcPct val="130000"/>
              </a:lnSpc>
              <a:spcBef>
                <a:spcPts val="0"/>
              </a:spcBef>
              <a:spcAft>
                <a:spcPts val="0"/>
              </a:spcAft>
              <a:buSzPts val="1800"/>
              <a:buNone/>
            </a:pPr>
            <a:r>
              <a:rPr b="1" lang="en-US" sz="2000">
                <a:solidFill>
                  <a:schemeClr val="dk1"/>
                </a:solidFill>
              </a:rPr>
              <a:t>[3] U. R. Hodeghatta, ``Sentiment analysis of Hollywood movies on Twitter,'' in Proc. IEEE/ACM ASONAM, Aug. 2013, pp. 1401_1404.</a:t>
            </a:r>
            <a:endParaRPr b="1" sz="2000">
              <a:solidFill>
                <a:schemeClr val="dk1"/>
              </a:solidFill>
            </a:endParaRPr>
          </a:p>
          <a:p>
            <a:pPr indent="0" lvl="0" marL="228600" rtl="0" algn="just">
              <a:lnSpc>
                <a:spcPct val="130000"/>
              </a:lnSpc>
              <a:spcBef>
                <a:spcPts val="0"/>
              </a:spcBef>
              <a:spcAft>
                <a:spcPts val="0"/>
              </a:spcAft>
              <a:buSzPts val="1800"/>
              <a:buNone/>
            </a:pPr>
            <a:r>
              <a:t/>
            </a:r>
            <a:endParaRPr b="1" sz="2000">
              <a:solidFill>
                <a:schemeClr val="dk1"/>
              </a:solidFill>
            </a:endParaRPr>
          </a:p>
          <a:p>
            <a:pPr indent="0" lvl="0" marL="228600" rtl="0" algn="just">
              <a:lnSpc>
                <a:spcPct val="130000"/>
              </a:lnSpc>
              <a:spcBef>
                <a:spcPts val="0"/>
              </a:spcBef>
              <a:spcAft>
                <a:spcPts val="0"/>
              </a:spcAft>
              <a:buSzPts val="1800"/>
              <a:buNone/>
            </a:pPr>
            <a:r>
              <a:rPr b="1" lang="en-US" sz="2000">
                <a:solidFill>
                  <a:schemeClr val="dk1"/>
                </a:solidFill>
              </a:rPr>
              <a:t>[4] R. L. J. Brown, ``The pragmatics of verbal irony,'' in Language Use and the Uses of Language. Washington, DC, USA: Georgetown University Press, 1980, pp. 111_127. </a:t>
            </a:r>
            <a:endParaRPr b="1" sz="2000">
              <a:solidFill>
                <a:schemeClr val="dk1"/>
              </a:solidFill>
            </a:endParaRPr>
          </a:p>
          <a:p>
            <a:pPr indent="-228600" lvl="0" marL="228600" rtl="0" algn="l">
              <a:lnSpc>
                <a:spcPct val="70000"/>
              </a:lnSpc>
              <a:spcBef>
                <a:spcPts val="1000"/>
              </a:spcBef>
              <a:spcAft>
                <a:spcPts val="0"/>
              </a:spcAft>
              <a:buClr>
                <a:schemeClr val="dk1"/>
              </a:buClr>
              <a:buSzPts val="2170"/>
              <a:buNone/>
            </a:pPr>
            <a:r>
              <a:t/>
            </a:r>
            <a:endParaRPr sz="2170">
              <a:solidFill>
                <a:schemeClr val="dk1"/>
              </a:solidFill>
            </a:endParaRPr>
          </a:p>
        </p:txBody>
      </p:sp>
      <p:sp>
        <p:nvSpPr>
          <p:cNvPr id="532" name="Google Shape;53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60"/>
          <p:cNvSpPr txBox="1"/>
          <p:nvPr>
            <p:ph idx="1" type="body"/>
          </p:nvPr>
        </p:nvSpPr>
        <p:spPr>
          <a:xfrm>
            <a:off x="766575" y="805000"/>
            <a:ext cx="10515600" cy="5551500"/>
          </a:xfrm>
          <a:prstGeom prst="rect">
            <a:avLst/>
          </a:prstGeom>
          <a:noFill/>
          <a:ln>
            <a:noFill/>
          </a:ln>
        </p:spPr>
        <p:txBody>
          <a:bodyPr anchorCtr="0" anchor="t" bIns="45700" lIns="91425" spcFirstLastPara="1" rIns="91425" wrap="square" tIns="45700">
            <a:noAutofit/>
          </a:bodyPr>
          <a:lstStyle/>
          <a:p>
            <a:pPr indent="-228600" lvl="0" marL="228600" rtl="0" algn="just">
              <a:lnSpc>
                <a:spcPct val="130000"/>
              </a:lnSpc>
              <a:spcBef>
                <a:spcPts val="0"/>
              </a:spcBef>
              <a:spcAft>
                <a:spcPts val="0"/>
              </a:spcAft>
              <a:buClr>
                <a:schemeClr val="dk1"/>
              </a:buClr>
              <a:buSzPts val="1960"/>
              <a:buNone/>
            </a:pPr>
            <a:r>
              <a:rPr b="1" lang="en-US" sz="2000">
                <a:solidFill>
                  <a:schemeClr val="dk1"/>
                </a:solidFill>
              </a:rPr>
              <a:t>[5] S. Attardo, ``Irony as relevant inappropriateness,'' in Irony in Language and Thought. New York, NY, USA: Psychology Press, Jun. 2007, pp. 135_ 174. </a:t>
            </a:r>
            <a:endParaRPr b="1" sz="2000">
              <a:solidFill>
                <a:schemeClr val="dk1"/>
              </a:solidFill>
            </a:endParaRPr>
          </a:p>
          <a:p>
            <a:pPr indent="-228600" lvl="0" marL="228600" rtl="0" algn="just">
              <a:lnSpc>
                <a:spcPct val="130000"/>
              </a:lnSpc>
              <a:spcBef>
                <a:spcPts val="1000"/>
              </a:spcBef>
              <a:spcAft>
                <a:spcPts val="0"/>
              </a:spcAft>
              <a:buClr>
                <a:schemeClr val="dk1"/>
              </a:buClr>
              <a:buSzPts val="1960"/>
              <a:buNone/>
            </a:pPr>
            <a:r>
              <a:t/>
            </a:r>
            <a:endParaRPr b="1" sz="2000">
              <a:solidFill>
                <a:schemeClr val="dk1"/>
              </a:solidFill>
            </a:endParaRPr>
          </a:p>
          <a:p>
            <a:pPr indent="-228600" lvl="0" marL="228600" rtl="0" algn="just">
              <a:lnSpc>
                <a:spcPct val="130000"/>
              </a:lnSpc>
              <a:spcBef>
                <a:spcPts val="0"/>
              </a:spcBef>
              <a:spcAft>
                <a:spcPts val="0"/>
              </a:spcAft>
              <a:buClr>
                <a:schemeClr val="dk1"/>
              </a:buClr>
              <a:buSzPts val="1960"/>
              <a:buNone/>
            </a:pPr>
            <a:r>
              <a:rPr b="1" lang="en-US" sz="2000">
                <a:solidFill>
                  <a:schemeClr val="dk1"/>
                </a:solidFill>
              </a:rPr>
              <a:t>[6] R. W. Gibbs, Jr., and J. O'Brien, ``Psychological aspects of irony understanding,'' J. Pragmatics, vol. 16, no. 6, pp. 523_530, Dec. 1991. </a:t>
            </a:r>
            <a:endParaRPr b="1" sz="2000">
              <a:solidFill>
                <a:schemeClr val="dk1"/>
              </a:solidFill>
            </a:endParaRPr>
          </a:p>
          <a:p>
            <a:pPr indent="-228600" lvl="0" marL="228600" rtl="0" algn="just">
              <a:lnSpc>
                <a:spcPct val="130000"/>
              </a:lnSpc>
              <a:spcBef>
                <a:spcPts val="0"/>
              </a:spcBef>
              <a:spcAft>
                <a:spcPts val="0"/>
              </a:spcAft>
              <a:buClr>
                <a:schemeClr val="dk1"/>
              </a:buClr>
              <a:buSzPts val="1960"/>
              <a:buNone/>
            </a:pPr>
            <a:r>
              <a:t/>
            </a:r>
            <a:endParaRPr b="1" sz="2000">
              <a:solidFill>
                <a:schemeClr val="dk1"/>
              </a:solidFill>
            </a:endParaRPr>
          </a:p>
          <a:p>
            <a:pPr indent="-228600" lvl="0" marL="228600" rtl="0" algn="just">
              <a:lnSpc>
                <a:spcPct val="130000"/>
              </a:lnSpc>
              <a:spcBef>
                <a:spcPts val="0"/>
              </a:spcBef>
              <a:spcAft>
                <a:spcPts val="0"/>
              </a:spcAft>
              <a:buClr>
                <a:schemeClr val="dk1"/>
              </a:buClr>
              <a:buSzPts val="1960"/>
              <a:buNone/>
            </a:pPr>
            <a:r>
              <a:rPr b="1" lang="en-US" sz="2000">
                <a:solidFill>
                  <a:schemeClr val="dk1"/>
                </a:solidFill>
              </a:rPr>
              <a:t>[7] H. Grice, ``Further notes on logic and conversation,'' in Pragmatics: Syntax and Semantics. San Diego, CA, USA: Academic, 1978, pp. 113_127. </a:t>
            </a:r>
            <a:endParaRPr b="1" sz="2000">
              <a:solidFill>
                <a:schemeClr val="dk1"/>
              </a:solidFill>
            </a:endParaRPr>
          </a:p>
          <a:p>
            <a:pPr indent="-228600" lvl="0" marL="228600" rtl="0" algn="just">
              <a:lnSpc>
                <a:spcPct val="130000"/>
              </a:lnSpc>
              <a:spcBef>
                <a:spcPts val="0"/>
              </a:spcBef>
              <a:spcAft>
                <a:spcPts val="0"/>
              </a:spcAft>
              <a:buClr>
                <a:schemeClr val="dk1"/>
              </a:buClr>
              <a:buSzPts val="1960"/>
              <a:buNone/>
            </a:pPr>
            <a:r>
              <a:t/>
            </a:r>
            <a:endParaRPr b="1" sz="2000">
              <a:solidFill>
                <a:schemeClr val="dk1"/>
              </a:solidFill>
            </a:endParaRPr>
          </a:p>
          <a:p>
            <a:pPr indent="-228600" lvl="0" marL="228600" rtl="0" algn="just">
              <a:lnSpc>
                <a:spcPct val="130000"/>
              </a:lnSpc>
              <a:spcBef>
                <a:spcPts val="0"/>
              </a:spcBef>
              <a:spcAft>
                <a:spcPts val="0"/>
              </a:spcAft>
              <a:buClr>
                <a:schemeClr val="dk1"/>
              </a:buClr>
              <a:buSzPts val="1960"/>
              <a:buNone/>
            </a:pPr>
            <a:r>
              <a:rPr b="1" lang="en-US" sz="2000">
                <a:solidFill>
                  <a:schemeClr val="dk1"/>
                </a:solidFill>
              </a:rPr>
              <a:t>[8] O. Tsur, D. Davidov, and A. Rappoport, ``ICWSM_A great catchy name: Semi-supervised recognition of sarcastic sentences in online product reviews,'' in Proc. AAAI Conf. Weblogs Soc. Media, May 2010,pp. 162_169. </a:t>
            </a:r>
            <a:endParaRPr b="1" sz="2000">
              <a:solidFill>
                <a:schemeClr val="dk1"/>
              </a:solidFill>
            </a:endParaRPr>
          </a:p>
          <a:p>
            <a:pPr indent="-104140" lvl="0" marL="228600" rtl="0" algn="l">
              <a:lnSpc>
                <a:spcPct val="70000"/>
              </a:lnSpc>
              <a:spcBef>
                <a:spcPts val="1000"/>
              </a:spcBef>
              <a:spcAft>
                <a:spcPts val="0"/>
              </a:spcAft>
              <a:buClr>
                <a:schemeClr val="dk1"/>
              </a:buClr>
              <a:buSzPts val="1960"/>
              <a:buNone/>
            </a:pPr>
            <a:r>
              <a:t/>
            </a:r>
            <a:endParaRPr sz="1960">
              <a:solidFill>
                <a:schemeClr val="dk1"/>
              </a:solidFill>
            </a:endParaRPr>
          </a:p>
        </p:txBody>
      </p:sp>
      <p:sp>
        <p:nvSpPr>
          <p:cNvPr id="538" name="Google Shape;538;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27"/>
          <p:cNvSpPr txBox="1"/>
          <p:nvPr>
            <p:ph idx="1" type="body"/>
          </p:nvPr>
        </p:nvSpPr>
        <p:spPr>
          <a:xfrm>
            <a:off x="723300" y="1834975"/>
            <a:ext cx="10446600" cy="4930500"/>
          </a:xfrm>
          <a:prstGeom prst="rect">
            <a:avLst/>
          </a:prstGeom>
          <a:noFill/>
          <a:ln>
            <a:noFill/>
          </a:ln>
        </p:spPr>
        <p:txBody>
          <a:bodyPr anchorCtr="0" anchor="ctr" bIns="45700" lIns="91425" spcFirstLastPara="1" rIns="91425" wrap="square" tIns="45700">
            <a:noAutofit/>
          </a:bodyPr>
          <a:lstStyle/>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Abstract</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Literature Survey</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Introduction</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System Architecture</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UML Diagrams</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Project Requirements</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Project Plan Estimates</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Implementation</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Methodology</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Future Scope </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Advantages</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Application</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Conclusion</a:t>
            </a:r>
            <a:endParaRPr b="1" sz="2000">
              <a:solidFill>
                <a:srgbClr val="000000"/>
              </a:solidFill>
            </a:endParaRPr>
          </a:p>
          <a:p>
            <a:pPr indent="-203200" lvl="0" marL="228600" rtl="0" algn="l">
              <a:lnSpc>
                <a:spcPct val="90000"/>
              </a:lnSpc>
              <a:spcBef>
                <a:spcPts val="1000"/>
              </a:spcBef>
              <a:spcAft>
                <a:spcPts val="0"/>
              </a:spcAft>
              <a:buClr>
                <a:srgbClr val="000000"/>
              </a:buClr>
              <a:buSzPts val="2000"/>
              <a:buChar char="•"/>
            </a:pPr>
            <a:r>
              <a:rPr b="1" lang="en-US" sz="2000">
                <a:solidFill>
                  <a:srgbClr val="000000"/>
                </a:solidFill>
              </a:rPr>
              <a:t>Reference</a:t>
            </a:r>
            <a:endParaRPr b="1" sz="2000">
              <a:solidFill>
                <a:srgbClr val="000000"/>
              </a:solidFill>
            </a:endParaRPr>
          </a:p>
          <a:p>
            <a:pPr indent="0" lvl="0" marL="457200" rtl="0" algn="l">
              <a:lnSpc>
                <a:spcPct val="90000"/>
              </a:lnSpc>
              <a:spcBef>
                <a:spcPts val="1000"/>
              </a:spcBef>
              <a:spcAft>
                <a:spcPts val="0"/>
              </a:spcAft>
              <a:buNone/>
            </a:pPr>
            <a:r>
              <a:t/>
            </a:r>
            <a:endParaRPr b="1" sz="2000">
              <a:solidFill>
                <a:srgbClr val="000000"/>
              </a:solidFill>
            </a:endParaRPr>
          </a:p>
          <a:p>
            <a:pPr indent="-76200" lvl="0" marL="228600" rtl="0" algn="l">
              <a:lnSpc>
                <a:spcPct val="90000"/>
              </a:lnSpc>
              <a:spcBef>
                <a:spcPts val="1000"/>
              </a:spcBef>
              <a:spcAft>
                <a:spcPts val="0"/>
              </a:spcAft>
              <a:buClr>
                <a:schemeClr val="dk1"/>
              </a:buClr>
              <a:buSzPts val="2400"/>
              <a:buNone/>
            </a:pPr>
            <a:r>
              <a:t/>
            </a:r>
            <a:endParaRPr b="1" sz="2600">
              <a:solidFill>
                <a:srgbClr val="000000"/>
              </a:solidFill>
              <a:latin typeface="Roboto"/>
              <a:ea typeface="Roboto"/>
              <a:cs typeface="Roboto"/>
              <a:sym typeface="Roboto"/>
            </a:endParaRPr>
          </a:p>
        </p:txBody>
      </p:sp>
      <p:sp>
        <p:nvSpPr>
          <p:cNvPr id="277" name="Google Shape;277;p27"/>
          <p:cNvSpPr txBox="1"/>
          <p:nvPr>
            <p:ph idx="12" type="sldNum"/>
          </p:nvPr>
        </p:nvSpPr>
        <p:spPr>
          <a:xfrm>
            <a:off x="10825930" y="6223702"/>
            <a:ext cx="570728" cy="3140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78" name="Google Shape;278;p27"/>
          <p:cNvSpPr txBox="1"/>
          <p:nvPr/>
        </p:nvSpPr>
        <p:spPr>
          <a:xfrm>
            <a:off x="0" y="0"/>
            <a:ext cx="12192000" cy="82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600"/>
              <a:buFont typeface="Arial"/>
              <a:buNone/>
            </a:pPr>
            <a:r>
              <a:rPr b="1" i="0" lang="en-US" sz="5600" u="sng" cap="none" strike="noStrike">
                <a:solidFill>
                  <a:srgbClr val="000000"/>
                </a:solidFill>
                <a:latin typeface="Georgia"/>
                <a:ea typeface="Georgia"/>
                <a:cs typeface="Georgia"/>
                <a:sym typeface="Georgia"/>
              </a:rPr>
              <a:t>INDEX</a:t>
            </a:r>
            <a:endParaRPr b="1" i="0" sz="5600" u="sng" cap="none" strike="noStrike">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3200"/>
              <a:buFont typeface="Arial"/>
              <a:buNone/>
            </a:pPr>
            <a:r>
              <a:rPr b="1" lang="en-US" sz="4800">
                <a:solidFill>
                  <a:srgbClr val="000000"/>
                </a:solidFill>
              </a:rPr>
              <a:t>Abstract	</a:t>
            </a:r>
            <a:endParaRPr b="1" sz="4800">
              <a:solidFill>
                <a:srgbClr val="000000"/>
              </a:solidFill>
            </a:endParaRPr>
          </a:p>
          <a:p>
            <a:pPr indent="0" lvl="0" marL="0" rtl="0" algn="l">
              <a:spcBef>
                <a:spcPts val="0"/>
              </a:spcBef>
              <a:spcAft>
                <a:spcPts val="0"/>
              </a:spcAft>
              <a:buNone/>
            </a:pPr>
            <a:r>
              <a:t/>
            </a:r>
            <a:endParaRPr/>
          </a:p>
        </p:txBody>
      </p:sp>
      <p:sp>
        <p:nvSpPr>
          <p:cNvPr id="285" name="Google Shape;285;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228600" rtl="0" algn="l">
              <a:lnSpc>
                <a:spcPct val="115000"/>
              </a:lnSpc>
              <a:spcBef>
                <a:spcPts val="1000"/>
              </a:spcBef>
              <a:spcAft>
                <a:spcPts val="0"/>
              </a:spcAft>
              <a:buClr>
                <a:schemeClr val="dk1"/>
              </a:buClr>
              <a:buSzPts val="2100"/>
              <a:buFont typeface="Arial"/>
              <a:buNone/>
            </a:pPr>
            <a:r>
              <a:rPr lang="en-US" sz="2500">
                <a:solidFill>
                  <a:schemeClr val="dk1"/>
                </a:solidFill>
              </a:rPr>
              <a:t>Sarcasm is a sophisticated form of irony widely used in social networks and micro blogging websites. It is usually used to convey implicit information within the message a person transmits. Sarcasm might be used for different purposes, such as criticism or mockery. Twitter became one of the biggest web destinations for people to express their opinions, share their thoughts and report real-time events. </a:t>
            </a:r>
            <a:r>
              <a:rPr lang="en-US"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indent="-25400" lvl="0" marL="228600" rtl="0" algn="l">
              <a:lnSpc>
                <a:spcPct val="115000"/>
              </a:lnSpc>
              <a:spcBef>
                <a:spcPts val="2100"/>
              </a:spcBef>
              <a:spcAft>
                <a:spcPts val="0"/>
              </a:spcAft>
              <a:buClr>
                <a:schemeClr val="dk1"/>
              </a:buClr>
              <a:buSzPts val="2100"/>
              <a:buFont typeface="Arial"/>
              <a:buNone/>
            </a:pPr>
            <a:r>
              <a:t/>
            </a:r>
            <a:endParaRPr i="1" sz="2100">
              <a:solidFill>
                <a:schemeClr val="accent2"/>
              </a:solidFill>
            </a:endParaRPr>
          </a:p>
          <a:p>
            <a:pPr indent="0" lvl="0" marL="0" rtl="0" algn="l">
              <a:spcBef>
                <a:spcPts val="2100"/>
              </a:spcBef>
              <a:spcAft>
                <a:spcPts val="0"/>
              </a:spcAft>
              <a:buNone/>
            </a:pPr>
            <a:r>
              <a:t/>
            </a:r>
            <a:endParaRPr/>
          </a:p>
        </p:txBody>
      </p:sp>
      <p:sp>
        <p:nvSpPr>
          <p:cNvPr id="286" name="Google Shape;28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4300">
                <a:solidFill>
                  <a:srgbClr val="000000"/>
                </a:solidFill>
              </a:rPr>
              <a:t>Problem Statement</a:t>
            </a:r>
            <a:endParaRPr b="1" sz="4300">
              <a:solidFill>
                <a:srgbClr val="000000"/>
              </a:solidFill>
            </a:endParaRPr>
          </a:p>
          <a:p>
            <a:pPr indent="0" lvl="0" marL="0" rtl="0" algn="l">
              <a:spcBef>
                <a:spcPts val="0"/>
              </a:spcBef>
              <a:spcAft>
                <a:spcPts val="0"/>
              </a:spcAft>
              <a:buNone/>
            </a:pPr>
            <a:r>
              <a:t/>
            </a:r>
            <a:endParaRPr/>
          </a:p>
        </p:txBody>
      </p:sp>
      <p:sp>
        <p:nvSpPr>
          <p:cNvPr id="293" name="Google Shape;293;p29"/>
          <p:cNvSpPr txBox="1"/>
          <p:nvPr>
            <p:ph idx="1" type="body"/>
          </p:nvPr>
        </p:nvSpPr>
        <p:spPr>
          <a:xfrm>
            <a:off x="838200" y="152327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a:p>
            <a:pPr indent="-228600" lvl="0" marL="228600" rtl="0" algn="l">
              <a:spcBef>
                <a:spcPts val="1000"/>
              </a:spcBef>
              <a:spcAft>
                <a:spcPts val="0"/>
              </a:spcAft>
              <a:buSzPts val="2400"/>
              <a:buChar char="•"/>
            </a:pPr>
            <a:r>
              <a:rPr lang="en-US">
                <a:solidFill>
                  <a:schemeClr val="dk1"/>
                </a:solidFill>
              </a:rPr>
              <a:t>The purpose is to find an efficient way to detect sarcastic tweets, and study how to use this information (i.e., whether the tweet is sarcastic or not) to enhance the accuracy of sentiment analysis. </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228600" lvl="0" marL="228600" rtl="0" algn="l">
              <a:spcBef>
                <a:spcPts val="1000"/>
              </a:spcBef>
              <a:spcAft>
                <a:spcPts val="0"/>
              </a:spcAft>
              <a:buSzPts val="2400"/>
              <a:buChar char="•"/>
            </a:pPr>
            <a:r>
              <a:rPr lang="en-US">
                <a:solidFill>
                  <a:schemeClr val="dk1"/>
                </a:solidFill>
              </a:rPr>
              <a:t>To detect sarcastic comments/statements from large text data.</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228600" lvl="0" marL="228600" rtl="0" algn="l">
              <a:spcBef>
                <a:spcPts val="1000"/>
              </a:spcBef>
              <a:spcAft>
                <a:spcPts val="0"/>
              </a:spcAft>
              <a:buSzPts val="2400"/>
              <a:buChar char="•"/>
            </a:pPr>
            <a:r>
              <a:rPr lang="en-US">
                <a:solidFill>
                  <a:schemeClr val="dk1"/>
                </a:solidFill>
              </a:rPr>
              <a:t>Sarcasm turns into social violence on social media platform.</a:t>
            </a:r>
            <a:endParaRPr sz="2100">
              <a:solidFill>
                <a:schemeClr val="dk1"/>
              </a:solidFill>
            </a:endParaRPr>
          </a:p>
          <a:p>
            <a:pPr indent="0" lvl="0" marL="0" rtl="0" algn="l">
              <a:spcBef>
                <a:spcPts val="1000"/>
              </a:spcBef>
              <a:spcAft>
                <a:spcPts val="0"/>
              </a:spcAft>
              <a:buNone/>
            </a:pPr>
            <a:r>
              <a:t/>
            </a:r>
            <a:endParaRPr/>
          </a:p>
        </p:txBody>
      </p:sp>
      <p:sp>
        <p:nvSpPr>
          <p:cNvPr id="294" name="Google Shape;294;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30"/>
          <p:cNvSpPr txBox="1"/>
          <p:nvPr>
            <p:ph type="ctrTitle"/>
          </p:nvPr>
        </p:nvSpPr>
        <p:spPr>
          <a:xfrm>
            <a:off x="1323233" y="3381867"/>
            <a:ext cx="4182300" cy="251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800"/>
              <a:buNone/>
            </a:pPr>
            <a:r>
              <a:rPr b="1" lang="en-US"/>
              <a:t>LITERATURE SURVEY</a:t>
            </a:r>
            <a:endParaRPr/>
          </a:p>
        </p:txBody>
      </p:sp>
      <p:sp>
        <p:nvSpPr>
          <p:cNvPr id="300" name="Google Shape;300;p30"/>
          <p:cNvSpPr txBox="1"/>
          <p:nvPr>
            <p:ph idx="12" type="sldNum"/>
          </p:nvPr>
        </p:nvSpPr>
        <p:spPr>
          <a:xfrm>
            <a:off x="11296610" y="6275406"/>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1"/>
          <p:cNvSpPr txBox="1"/>
          <p:nvPr>
            <p:ph idx="4294967295" type="ctrTitle"/>
          </p:nvPr>
        </p:nvSpPr>
        <p:spPr>
          <a:xfrm>
            <a:off x="415600" y="446851"/>
            <a:ext cx="11360700" cy="5964900"/>
          </a:xfrm>
          <a:prstGeom prst="rect">
            <a:avLst/>
          </a:prstGeom>
        </p:spPr>
        <p:txBody>
          <a:bodyPr anchorCtr="0" anchor="t" bIns="121900" lIns="121900" spcFirstLastPara="1" rIns="121900" wrap="square" tIns="121900">
            <a:normAutofit fontScale="90000"/>
          </a:bodyPr>
          <a:lstStyle/>
          <a:p>
            <a:pPr indent="-395604" lvl="0" marL="457200" rtl="0" algn="l">
              <a:spcBef>
                <a:spcPts val="0"/>
              </a:spcBef>
              <a:spcAft>
                <a:spcPts val="0"/>
              </a:spcAft>
              <a:buSzPct val="100000"/>
              <a:buAutoNum type="arabicPeriod"/>
            </a:pPr>
            <a:r>
              <a:rPr b="1" lang="en-US" sz="2922"/>
              <a:t>Review of Automatic Sarcasm Detection </a:t>
            </a:r>
            <a:endParaRPr b="1" sz="2922"/>
          </a:p>
          <a:p>
            <a:pPr indent="0" lvl="0" marL="457200" rtl="0" algn="l">
              <a:spcBef>
                <a:spcPts val="0"/>
              </a:spcBef>
              <a:spcAft>
                <a:spcPts val="0"/>
              </a:spcAft>
              <a:buNone/>
            </a:pPr>
            <a:r>
              <a:rPr b="1" lang="en-US" sz="2700"/>
              <a:t>                                                         </a:t>
            </a:r>
            <a:r>
              <a:rPr lang="en-US" sz="2700"/>
              <a:t> - </a:t>
            </a:r>
            <a:r>
              <a:rPr lang="en-US" sz="2000"/>
              <a:t>Shalini Raghav , Ela Kumar, 2017</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b="1" lang="en-US" sz="2750"/>
              <a:t>Description -</a:t>
            </a:r>
            <a:endParaRPr b="1" sz="2750"/>
          </a:p>
          <a:p>
            <a:pPr indent="0" lvl="0" marL="457200" rtl="0" algn="l">
              <a:spcBef>
                <a:spcPts val="0"/>
              </a:spcBef>
              <a:spcAft>
                <a:spcPts val="0"/>
              </a:spcAft>
              <a:buNone/>
            </a:pPr>
            <a:r>
              <a:rPr lang="en-US" sz="2200"/>
              <a:t> </a:t>
            </a:r>
            <a:endParaRPr sz="2200"/>
          </a:p>
          <a:p>
            <a:pPr indent="0" lvl="0" marL="457200" rtl="0" algn="l">
              <a:spcBef>
                <a:spcPts val="0"/>
              </a:spcBef>
              <a:spcAft>
                <a:spcPts val="0"/>
              </a:spcAft>
              <a:buNone/>
            </a:pPr>
            <a:r>
              <a:t/>
            </a:r>
            <a:endParaRPr sz="2200"/>
          </a:p>
          <a:p>
            <a:pPr indent="0" lvl="0" marL="457200" rtl="0" algn="l">
              <a:spcBef>
                <a:spcPts val="0"/>
              </a:spcBef>
              <a:spcAft>
                <a:spcPts val="0"/>
              </a:spcAft>
              <a:buNone/>
            </a:pPr>
            <a:r>
              <a:rPr lang="en-US" sz="2933"/>
              <a:t>Sentiment Analysis has become a significant research matter for its probable in tapping into the vast amount of opinions generated by the people. Sentiment analysis deals with the computational conduct of opinion, sentiment within the text. </a:t>
            </a:r>
            <a:endParaRPr sz="2933"/>
          </a:p>
          <a:p>
            <a:pPr indent="0" lvl="0" marL="457200" rtl="0" algn="l">
              <a:spcBef>
                <a:spcPts val="0"/>
              </a:spcBef>
              <a:spcAft>
                <a:spcPts val="0"/>
              </a:spcAft>
              <a:buNone/>
            </a:pPr>
            <a:r>
              <a:rPr b="1" lang="en-US" sz="2700"/>
              <a:t> </a:t>
            </a:r>
            <a:endParaRPr b="1" sz="2700"/>
          </a:p>
          <a:p>
            <a:pPr indent="0" lvl="0" marL="457200" rtl="0" algn="l">
              <a:spcBef>
                <a:spcPts val="0"/>
              </a:spcBef>
              <a:spcAft>
                <a:spcPts val="0"/>
              </a:spcAft>
              <a:buNone/>
            </a:pPr>
            <a:r>
              <a:rPr b="1" lang="en-US" sz="2700"/>
              <a:t>   </a:t>
            </a:r>
            <a:endParaRPr b="1" sz="2700"/>
          </a:p>
          <a:p>
            <a:pPr indent="0" lvl="0" marL="457200" rtl="0" algn="l">
              <a:spcBef>
                <a:spcPts val="0"/>
              </a:spcBef>
              <a:spcAft>
                <a:spcPts val="0"/>
              </a:spcAft>
              <a:buNone/>
            </a:pPr>
            <a:r>
              <a:t/>
            </a:r>
            <a:endParaRPr sz="2000"/>
          </a:p>
          <a:p>
            <a:pPr indent="0" lvl="0" marL="457200" rtl="0" algn="l">
              <a:spcBef>
                <a:spcPts val="0"/>
              </a:spcBef>
              <a:spcAft>
                <a:spcPts val="0"/>
              </a:spcAft>
              <a:buNone/>
            </a:pPr>
            <a:r>
              <a:rPr lang="en-US" sz="2000"/>
              <a:t>  </a:t>
            </a:r>
            <a:endParaRPr sz="2000"/>
          </a:p>
        </p:txBody>
      </p:sp>
      <p:sp>
        <p:nvSpPr>
          <p:cNvPr id="307" name="Google Shape;307;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32"/>
          <p:cNvSpPr txBox="1"/>
          <p:nvPr/>
        </p:nvSpPr>
        <p:spPr>
          <a:xfrm>
            <a:off x="484275" y="364400"/>
            <a:ext cx="12038700" cy="612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dk1"/>
                </a:solidFill>
              </a:rPr>
              <a:t>2. </a:t>
            </a:r>
            <a:r>
              <a:rPr b="1" lang="en-US" sz="2600">
                <a:solidFill>
                  <a:schemeClr val="dk1"/>
                </a:solidFill>
              </a:rPr>
              <a:t> </a:t>
            </a:r>
            <a:r>
              <a:rPr b="1" lang="en-US" sz="2600">
                <a:solidFill>
                  <a:schemeClr val="dk1"/>
                </a:solidFill>
              </a:rPr>
              <a:t>A Pattern-Based Approach for Sarcasm Detection on Twitter</a:t>
            </a:r>
            <a:endParaRPr b="1" sz="2600">
              <a:solidFill>
                <a:schemeClr val="dk1"/>
              </a:solidFill>
            </a:endParaRPr>
          </a:p>
          <a:p>
            <a:pPr indent="0" lvl="0" marL="457200" rtl="0" algn="l">
              <a:spcBef>
                <a:spcPts val="0"/>
              </a:spcBef>
              <a:spcAft>
                <a:spcPts val="0"/>
              </a:spcAft>
              <a:buNone/>
            </a:pPr>
            <a:r>
              <a:rPr lang="en-US" sz="2000">
                <a:solidFill>
                  <a:schemeClr val="dk1"/>
                </a:solidFill>
              </a:rPr>
              <a:t>                                                     - MONDHER BOUAZIZI AND TOMOAKI OTSUKI, 2018</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   </a:t>
            </a:r>
            <a:r>
              <a:rPr lang="en-US" sz="2300">
                <a:solidFill>
                  <a:schemeClr val="dk1"/>
                </a:solidFill>
              </a:rPr>
              <a:t>  </a:t>
            </a:r>
            <a:r>
              <a:rPr b="1" lang="en-US" sz="2500">
                <a:solidFill>
                  <a:schemeClr val="dk1"/>
                </a:solidFill>
              </a:rPr>
              <a:t>Description - </a:t>
            </a:r>
            <a:endParaRPr b="1" sz="2500">
              <a:solidFill>
                <a:schemeClr val="dk1"/>
              </a:solidFill>
            </a:endParaRPr>
          </a:p>
          <a:p>
            <a:pPr indent="0" lvl="0" marL="457200" rtl="0" algn="l">
              <a:spcBef>
                <a:spcPts val="0"/>
              </a:spcBef>
              <a:spcAft>
                <a:spcPts val="0"/>
              </a:spcAft>
              <a:buNone/>
            </a:pPr>
            <a:r>
              <a:t/>
            </a:r>
            <a:endParaRPr b="1" sz="2200">
              <a:solidFill>
                <a:schemeClr val="dk1"/>
              </a:solidFill>
            </a:endParaRPr>
          </a:p>
          <a:p>
            <a:pPr indent="0" lvl="0" marL="457200" rtl="0" algn="l">
              <a:spcBef>
                <a:spcPts val="0"/>
              </a:spcBef>
              <a:spcAft>
                <a:spcPts val="0"/>
              </a:spcAft>
              <a:buNone/>
            </a:pPr>
            <a:r>
              <a:t/>
            </a:r>
            <a:endParaRPr b="1" sz="2200">
              <a:solidFill>
                <a:schemeClr val="dk1"/>
              </a:solidFill>
            </a:endParaRPr>
          </a:p>
          <a:p>
            <a:pPr indent="0" lvl="0" marL="0" rtl="0" algn="l">
              <a:spcBef>
                <a:spcPts val="0"/>
              </a:spcBef>
              <a:spcAft>
                <a:spcPts val="0"/>
              </a:spcAft>
              <a:buNone/>
            </a:pPr>
            <a:r>
              <a:rPr lang="en-US" sz="2600">
                <a:solidFill>
                  <a:schemeClr val="dk1"/>
                </a:solidFill>
              </a:rPr>
              <a:t>    Sarcasm is a sophisticated form of irony widely used in social networks and    </a:t>
            </a:r>
            <a:endParaRPr sz="2600">
              <a:solidFill>
                <a:schemeClr val="dk1"/>
              </a:solidFill>
            </a:endParaRPr>
          </a:p>
          <a:p>
            <a:pPr indent="0" lvl="0" marL="0" rtl="0" algn="l">
              <a:spcBef>
                <a:spcPts val="0"/>
              </a:spcBef>
              <a:spcAft>
                <a:spcPts val="0"/>
              </a:spcAft>
              <a:buNone/>
            </a:pPr>
            <a:r>
              <a:rPr lang="en-US" sz="2600">
                <a:solidFill>
                  <a:schemeClr val="dk1"/>
                </a:solidFill>
              </a:rPr>
              <a:t>    microblogging websites. It is usually used to convey implicit information</a:t>
            </a:r>
            <a:endParaRPr sz="2600">
              <a:solidFill>
                <a:schemeClr val="dk1"/>
              </a:solidFill>
            </a:endParaRPr>
          </a:p>
          <a:p>
            <a:pPr indent="0" lvl="0" marL="0" rtl="0" algn="l">
              <a:spcBef>
                <a:spcPts val="0"/>
              </a:spcBef>
              <a:spcAft>
                <a:spcPts val="0"/>
              </a:spcAft>
              <a:buNone/>
            </a:pPr>
            <a:r>
              <a:rPr lang="en-US" sz="2600">
                <a:solidFill>
                  <a:schemeClr val="dk1"/>
                </a:solidFill>
              </a:rPr>
              <a:t>    within the message a person transmits. Sarcasm may be used for different </a:t>
            </a:r>
            <a:endParaRPr sz="2600">
              <a:solidFill>
                <a:schemeClr val="dk1"/>
              </a:solidFill>
            </a:endParaRPr>
          </a:p>
          <a:p>
            <a:pPr indent="0" lvl="0" marL="0" rtl="0" algn="l">
              <a:spcBef>
                <a:spcPts val="0"/>
              </a:spcBef>
              <a:spcAft>
                <a:spcPts val="0"/>
              </a:spcAft>
              <a:buNone/>
            </a:pPr>
            <a:r>
              <a:rPr lang="en-US" sz="2600">
                <a:solidFill>
                  <a:schemeClr val="dk1"/>
                </a:solidFill>
              </a:rPr>
              <a:t>    purposes,such as criticism or mockery. </a:t>
            </a:r>
            <a:endParaRPr b="1" sz="2600">
              <a:solidFill>
                <a:schemeClr val="dk1"/>
              </a:solidFill>
            </a:endParaRPr>
          </a:p>
          <a:p>
            <a:pPr indent="0" lvl="0" marL="457200" rtl="0" algn="l">
              <a:spcBef>
                <a:spcPts val="0"/>
              </a:spcBef>
              <a:spcAft>
                <a:spcPts val="0"/>
              </a:spcAft>
              <a:buNone/>
            </a:pPr>
            <a:r>
              <a:t/>
            </a:r>
            <a:endParaRPr b="1" sz="2200">
              <a:solidFill>
                <a:schemeClr val="dk1"/>
              </a:solidFill>
            </a:endParaRPr>
          </a:p>
          <a:p>
            <a:pPr indent="0" lvl="0" marL="457200" rtl="0" algn="l">
              <a:spcBef>
                <a:spcPts val="0"/>
              </a:spcBef>
              <a:spcAft>
                <a:spcPts val="0"/>
              </a:spcAft>
              <a:buNone/>
            </a:pPr>
            <a:r>
              <a:t/>
            </a:r>
            <a:endParaRPr b="1" sz="2200">
              <a:solidFill>
                <a:schemeClr val="dk1"/>
              </a:solidFill>
            </a:endParaRPr>
          </a:p>
          <a:p>
            <a:pPr indent="0" lvl="0" marL="457200" rtl="0" algn="l">
              <a:spcBef>
                <a:spcPts val="0"/>
              </a:spcBef>
              <a:spcAft>
                <a:spcPts val="0"/>
              </a:spcAft>
              <a:buNone/>
            </a:pPr>
            <a:r>
              <a:rPr b="1" lang="en-US" sz="2200">
                <a:solidFill>
                  <a:schemeClr val="dk1"/>
                </a:solidFill>
              </a:rPr>
              <a:t>  </a:t>
            </a:r>
            <a:endParaRPr b="1" sz="2200">
              <a:solidFill>
                <a:schemeClr val="dk1"/>
              </a:solidFill>
            </a:endParaRPr>
          </a:p>
          <a:p>
            <a:pPr indent="0" lvl="0" marL="457200" rtl="0" algn="l">
              <a:spcBef>
                <a:spcPts val="0"/>
              </a:spcBef>
              <a:spcAft>
                <a:spcPts val="0"/>
              </a:spcAft>
              <a:buNone/>
            </a:pPr>
            <a:r>
              <a:t/>
            </a:r>
            <a:endParaRPr sz="2000">
              <a:solidFill>
                <a:schemeClr val="dk1"/>
              </a:solidFill>
              <a:latin typeface="Roboto"/>
              <a:ea typeface="Roboto"/>
              <a:cs typeface="Roboto"/>
              <a:sym typeface="Roboto"/>
            </a:endParaRPr>
          </a:p>
          <a:p>
            <a:pPr indent="0" lvl="0" marL="45720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