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9" r:id="rId12"/>
    <p:sldId id="271" r:id="rId13"/>
    <p:sldId id="270" r:id="rId14"/>
    <p:sldId id="272" r:id="rId15"/>
    <p:sldId id="273" r:id="rId16"/>
    <p:sldId id="275" r:id="rId17"/>
    <p:sldId id="276" r:id="rId18"/>
    <p:sldId id="277" r:id="rId19"/>
    <p:sldId id="278" r:id="rId20"/>
    <p:sldId id="279" r:id="rId21"/>
    <p:sldId id="280" r:id="rId22"/>
    <p:sldId id="281" r:id="rId23"/>
  </p:sldIdLst>
  <p:sldSz cx="10972800" cy="73152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3AC153-04B0-4404-BCAF-68BCB276F9BC}">
  <a:tblStyle styleId="{EB3AC153-04B0-4404-BCAF-68BCB276F9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200" y="72"/>
      </p:cViewPr>
      <p:guideLst>
        <p:guide orient="horz" pos="2304"/>
        <p:guide pos="34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4b022fde0_0_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4b022fde0_0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74b022fde0_0_1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8" name="Google Shape;19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2: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1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13: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1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16: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7: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8: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9" name="Google Shape;25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1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2: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p20: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2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22: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4: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5: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6: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7: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8: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9: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4b022fde0_0_1:notes"/>
          <p:cNvSpPr>
            <a:spLocks noGrp="1" noRot="1" noChangeAspect="1"/>
          </p:cNvSpPr>
          <p:nvPr>
            <p:ph type="sldImg" idx="2"/>
          </p:nvPr>
        </p:nvSpPr>
        <p:spPr>
          <a:xfrm>
            <a:off x="857250" y="685800"/>
            <a:ext cx="51435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4b022fde0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74b022fde0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822960" y="2272455"/>
            <a:ext cx="9326880" cy="1568027"/>
          </a:xfrm>
          <a:prstGeom prst="rect">
            <a:avLst/>
          </a:prstGeom>
          <a:noFill/>
          <a:ln>
            <a:noFill/>
          </a:ln>
        </p:spPr>
        <p:txBody>
          <a:bodyPr spcFirstLastPara="1" wrap="square" lIns="104475" tIns="52225" rIns="104475" bIns="522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645920" y="4145280"/>
            <a:ext cx="7680960" cy="1869440"/>
          </a:xfrm>
          <a:prstGeom prst="rect">
            <a:avLst/>
          </a:prstGeom>
          <a:noFill/>
          <a:ln>
            <a:noFill/>
          </a:ln>
        </p:spPr>
        <p:txBody>
          <a:bodyPr spcFirstLastPara="1" wrap="square" lIns="104475" tIns="52225" rIns="104475" bIns="52225" anchor="t" anchorCtr="0">
            <a:noAutofit/>
          </a:bodyPr>
          <a:lstStyle>
            <a:lvl1pPr lvl="0" algn="ctr">
              <a:lnSpc>
                <a:spcPct val="100000"/>
              </a:lnSpc>
              <a:spcBef>
                <a:spcPts val="740"/>
              </a:spcBef>
              <a:spcAft>
                <a:spcPts val="0"/>
              </a:spcAft>
              <a:buClr>
                <a:srgbClr val="888888"/>
              </a:buClr>
              <a:buSzPts val="3700"/>
              <a:buNone/>
              <a:defRPr>
                <a:solidFill>
                  <a:srgbClr val="888888"/>
                </a:solidFill>
              </a:defRPr>
            </a:lvl1pPr>
            <a:lvl2pPr lvl="1" algn="ctr">
              <a:lnSpc>
                <a:spcPct val="100000"/>
              </a:lnSpc>
              <a:spcBef>
                <a:spcPts val="640"/>
              </a:spcBef>
              <a:spcAft>
                <a:spcPts val="0"/>
              </a:spcAft>
              <a:buClr>
                <a:srgbClr val="888888"/>
              </a:buClr>
              <a:buSzPts val="3200"/>
              <a:buNone/>
              <a:defRPr>
                <a:solidFill>
                  <a:srgbClr val="888888"/>
                </a:solidFill>
              </a:defRPr>
            </a:lvl2pPr>
            <a:lvl3pPr lvl="2" algn="ctr">
              <a:lnSpc>
                <a:spcPct val="100000"/>
              </a:lnSpc>
              <a:spcBef>
                <a:spcPts val="540"/>
              </a:spcBef>
              <a:spcAft>
                <a:spcPts val="0"/>
              </a:spcAft>
              <a:buClr>
                <a:srgbClr val="888888"/>
              </a:buClr>
              <a:buSzPts val="2700"/>
              <a:buNone/>
              <a:defRPr>
                <a:solidFill>
                  <a:srgbClr val="888888"/>
                </a:solidFill>
              </a:defRPr>
            </a:lvl3pPr>
            <a:lvl4pPr lvl="3" algn="ctr">
              <a:lnSpc>
                <a:spcPct val="100000"/>
              </a:lnSpc>
              <a:spcBef>
                <a:spcPts val="460"/>
              </a:spcBef>
              <a:spcAft>
                <a:spcPts val="0"/>
              </a:spcAft>
              <a:buClr>
                <a:srgbClr val="888888"/>
              </a:buClr>
              <a:buSzPts val="2300"/>
              <a:buNone/>
              <a:defRPr>
                <a:solidFill>
                  <a:srgbClr val="888888"/>
                </a:solidFill>
              </a:defRPr>
            </a:lvl4pPr>
            <a:lvl5pPr lvl="4" algn="ctr">
              <a:lnSpc>
                <a:spcPct val="100000"/>
              </a:lnSpc>
              <a:spcBef>
                <a:spcPts val="460"/>
              </a:spcBef>
              <a:spcAft>
                <a:spcPts val="0"/>
              </a:spcAft>
              <a:buClr>
                <a:srgbClr val="888888"/>
              </a:buClr>
              <a:buSzPts val="2300"/>
              <a:buNone/>
              <a:defRPr>
                <a:solidFill>
                  <a:srgbClr val="888888"/>
                </a:solidFill>
              </a:defRPr>
            </a:lvl5pPr>
            <a:lvl6pPr lvl="5" algn="ctr">
              <a:lnSpc>
                <a:spcPct val="100000"/>
              </a:lnSpc>
              <a:spcBef>
                <a:spcPts val="460"/>
              </a:spcBef>
              <a:spcAft>
                <a:spcPts val="0"/>
              </a:spcAft>
              <a:buClr>
                <a:srgbClr val="888888"/>
              </a:buClr>
              <a:buSzPts val="2300"/>
              <a:buNone/>
              <a:defRPr>
                <a:solidFill>
                  <a:srgbClr val="888888"/>
                </a:solidFill>
              </a:defRPr>
            </a:lvl6pPr>
            <a:lvl7pPr lvl="6" algn="ctr">
              <a:lnSpc>
                <a:spcPct val="100000"/>
              </a:lnSpc>
              <a:spcBef>
                <a:spcPts val="460"/>
              </a:spcBef>
              <a:spcAft>
                <a:spcPts val="0"/>
              </a:spcAft>
              <a:buClr>
                <a:srgbClr val="888888"/>
              </a:buClr>
              <a:buSzPts val="2300"/>
              <a:buNone/>
              <a:defRPr>
                <a:solidFill>
                  <a:srgbClr val="888888"/>
                </a:solidFill>
              </a:defRPr>
            </a:lvl7pPr>
            <a:lvl8pPr lvl="7" algn="ctr">
              <a:lnSpc>
                <a:spcPct val="100000"/>
              </a:lnSpc>
              <a:spcBef>
                <a:spcPts val="460"/>
              </a:spcBef>
              <a:spcAft>
                <a:spcPts val="0"/>
              </a:spcAft>
              <a:buClr>
                <a:srgbClr val="888888"/>
              </a:buClr>
              <a:buSzPts val="2300"/>
              <a:buNone/>
              <a:defRPr>
                <a:solidFill>
                  <a:srgbClr val="888888"/>
                </a:solidFill>
              </a:defRPr>
            </a:lvl8pPr>
            <a:lvl9pPr lvl="8" algn="ctr">
              <a:lnSpc>
                <a:spcPct val="100000"/>
              </a:lnSpc>
              <a:spcBef>
                <a:spcPts val="460"/>
              </a:spcBef>
              <a:spcAft>
                <a:spcPts val="0"/>
              </a:spcAft>
              <a:buClr>
                <a:srgbClr val="888888"/>
              </a:buClr>
              <a:buSzPts val="2300"/>
              <a:buNone/>
              <a:defRPr>
                <a:solidFill>
                  <a:srgbClr val="888888"/>
                </a:solidFill>
              </a:defRPr>
            </a:lvl9pPr>
          </a:lstStyle>
          <a:p>
            <a:endParaRPr/>
          </a:p>
        </p:txBody>
      </p:sp>
      <p:sp>
        <p:nvSpPr>
          <p:cNvPr id="18" name="Google Shape;18;p2"/>
          <p:cNvSpPr txBox="1">
            <a:spLocks noGrp="1"/>
          </p:cNvSpPr>
          <p:nvPr>
            <p:ph type="dt" idx="10"/>
          </p:nvPr>
        </p:nvSpPr>
        <p:spPr>
          <a:xfrm>
            <a:off x="548640" y="6780108"/>
            <a:ext cx="2560320" cy="389467"/>
          </a:xfrm>
          <a:prstGeom prst="rect">
            <a:avLst/>
          </a:prstGeom>
          <a:noFill/>
          <a:ln>
            <a:noFill/>
          </a:ln>
        </p:spPr>
        <p:txBody>
          <a:bodyPr spcFirstLastPara="1" wrap="square" lIns="104475" tIns="52225" rIns="104475" bIns="522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22/05/2021</a:t>
            </a:r>
            <a:endParaRPr/>
          </a:p>
        </p:txBody>
      </p:sp>
      <p:sp>
        <p:nvSpPr>
          <p:cNvPr id="19" name="Google Shape;19;p2"/>
          <p:cNvSpPr txBox="1">
            <a:spLocks noGrp="1"/>
          </p:cNvSpPr>
          <p:nvPr>
            <p:ph type="ftr" idx="11"/>
          </p:nvPr>
        </p:nvSpPr>
        <p:spPr>
          <a:xfrm>
            <a:off x="3749040" y="6780108"/>
            <a:ext cx="3474720" cy="389467"/>
          </a:xfrm>
          <a:prstGeom prst="rect">
            <a:avLst/>
          </a:prstGeom>
          <a:noFill/>
          <a:ln>
            <a:noFill/>
          </a:ln>
        </p:spPr>
        <p:txBody>
          <a:bodyPr spcFirstLastPara="1" wrap="square" lIns="104475" tIns="52225" rIns="104475" bIns="522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7863840" y="6780108"/>
            <a:ext cx="2560320" cy="389467"/>
          </a:xfrm>
          <a:prstGeom prst="rect">
            <a:avLst/>
          </a:prstGeom>
          <a:noFill/>
          <a:ln>
            <a:noFill/>
          </a:ln>
        </p:spPr>
        <p:txBody>
          <a:bodyPr spcFirstLastPara="1" wrap="square" lIns="104475" tIns="52225" rIns="104475" bIns="52225"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548640" y="292947"/>
            <a:ext cx="9875520" cy="1219200"/>
          </a:xfrm>
          <a:prstGeom prst="rect">
            <a:avLst/>
          </a:prstGeom>
          <a:noFill/>
          <a:ln>
            <a:noFill/>
          </a:ln>
        </p:spPr>
        <p:txBody>
          <a:bodyPr spcFirstLastPara="1" wrap="square" lIns="104475" tIns="52225" rIns="104475" bIns="522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072553" y="-817033"/>
            <a:ext cx="4827694" cy="9875520"/>
          </a:xfrm>
          <a:prstGeom prst="rect">
            <a:avLst/>
          </a:prstGeom>
          <a:noFill/>
          <a:ln>
            <a:noFill/>
          </a:ln>
        </p:spPr>
        <p:txBody>
          <a:bodyPr spcFirstLastPara="1" wrap="square" lIns="104475" tIns="52225" rIns="104475" bIns="522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548640" y="6780108"/>
            <a:ext cx="2560320" cy="389467"/>
          </a:xfrm>
          <a:prstGeom prst="rect">
            <a:avLst/>
          </a:prstGeom>
          <a:noFill/>
          <a:ln>
            <a:noFill/>
          </a:ln>
        </p:spPr>
        <p:txBody>
          <a:bodyPr spcFirstLastPara="1" wrap="square" lIns="104475" tIns="52225" rIns="104475" bIns="522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22/05/2021</a:t>
            </a:r>
            <a:endParaRPr/>
          </a:p>
        </p:txBody>
      </p:sp>
      <p:sp>
        <p:nvSpPr>
          <p:cNvPr id="76" name="Google Shape;76;p11"/>
          <p:cNvSpPr txBox="1">
            <a:spLocks noGrp="1"/>
          </p:cNvSpPr>
          <p:nvPr>
            <p:ph type="ftr" idx="11"/>
          </p:nvPr>
        </p:nvSpPr>
        <p:spPr>
          <a:xfrm>
            <a:off x="3749040" y="6780108"/>
            <a:ext cx="3474720" cy="389467"/>
          </a:xfrm>
          <a:prstGeom prst="rect">
            <a:avLst/>
          </a:prstGeom>
          <a:noFill/>
          <a:ln>
            <a:noFill/>
          </a:ln>
        </p:spPr>
        <p:txBody>
          <a:bodyPr spcFirstLastPara="1" wrap="square" lIns="104475" tIns="52225" rIns="104475" bIns="522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7863840" y="6780108"/>
            <a:ext cx="2560320" cy="389467"/>
          </a:xfrm>
          <a:prstGeom prst="rect">
            <a:avLst/>
          </a:prstGeom>
          <a:noFill/>
          <a:ln>
            <a:noFill/>
          </a:ln>
        </p:spPr>
        <p:txBody>
          <a:bodyPr spcFirstLastPara="1" wrap="square" lIns="104475" tIns="52225" rIns="104475" bIns="52225"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6068907" y="2179322"/>
            <a:ext cx="6241627" cy="2468880"/>
          </a:xfrm>
          <a:prstGeom prst="rect">
            <a:avLst/>
          </a:prstGeom>
          <a:noFill/>
          <a:ln>
            <a:noFill/>
          </a:ln>
        </p:spPr>
        <p:txBody>
          <a:bodyPr spcFirstLastPara="1" wrap="square" lIns="104475" tIns="52225" rIns="104475" bIns="522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039707" y="-198117"/>
            <a:ext cx="6241627" cy="7223760"/>
          </a:xfrm>
          <a:prstGeom prst="rect">
            <a:avLst/>
          </a:prstGeom>
          <a:noFill/>
          <a:ln>
            <a:noFill/>
          </a:ln>
        </p:spPr>
        <p:txBody>
          <a:bodyPr spcFirstLastPara="1" wrap="square" lIns="104475" tIns="52225" rIns="104475" bIns="522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548640" y="6780108"/>
            <a:ext cx="2560320" cy="389467"/>
          </a:xfrm>
          <a:prstGeom prst="rect">
            <a:avLst/>
          </a:prstGeom>
          <a:noFill/>
          <a:ln>
            <a:noFill/>
          </a:ln>
        </p:spPr>
        <p:txBody>
          <a:bodyPr spcFirstLastPara="1" wrap="square" lIns="104475" tIns="52225" rIns="104475" bIns="522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22/05/2021</a:t>
            </a:r>
            <a:endParaRPr/>
          </a:p>
        </p:txBody>
      </p:sp>
      <p:sp>
        <p:nvSpPr>
          <p:cNvPr id="82" name="Google Shape;82;p12"/>
          <p:cNvSpPr txBox="1">
            <a:spLocks noGrp="1"/>
          </p:cNvSpPr>
          <p:nvPr>
            <p:ph type="ftr" idx="11"/>
          </p:nvPr>
        </p:nvSpPr>
        <p:spPr>
          <a:xfrm>
            <a:off x="3749040" y="6780108"/>
            <a:ext cx="3474720" cy="389467"/>
          </a:xfrm>
          <a:prstGeom prst="rect">
            <a:avLst/>
          </a:prstGeom>
          <a:noFill/>
          <a:ln>
            <a:noFill/>
          </a:ln>
        </p:spPr>
        <p:txBody>
          <a:bodyPr spcFirstLastPara="1" wrap="square" lIns="104475" tIns="52225" rIns="104475" bIns="522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7863840" y="6780108"/>
            <a:ext cx="2560320" cy="389467"/>
          </a:xfrm>
          <a:prstGeom prst="rect">
            <a:avLst/>
          </a:prstGeom>
          <a:noFill/>
          <a:ln>
            <a:noFill/>
          </a:ln>
        </p:spPr>
        <p:txBody>
          <a:bodyPr spcFirstLastPara="1" wrap="square" lIns="104475" tIns="52225" rIns="104475" bIns="52225"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48640" y="292947"/>
            <a:ext cx="9875520" cy="1219200"/>
          </a:xfrm>
          <a:prstGeom prst="rect">
            <a:avLst/>
          </a:prstGeom>
          <a:noFill/>
          <a:ln>
            <a:noFill/>
          </a:ln>
        </p:spPr>
        <p:txBody>
          <a:bodyPr spcFirstLastPara="1" wrap="square" lIns="104475" tIns="52225" rIns="104475" bIns="522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548640" y="1706880"/>
            <a:ext cx="9875520" cy="4827694"/>
          </a:xfrm>
          <a:prstGeom prst="rect">
            <a:avLst/>
          </a:prstGeom>
          <a:noFill/>
          <a:ln>
            <a:noFill/>
          </a:ln>
        </p:spPr>
        <p:txBody>
          <a:bodyPr spcFirstLastPara="1" wrap="square" lIns="104475" tIns="52225" rIns="104475" bIns="52225"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548640" y="6780108"/>
            <a:ext cx="2560320" cy="389467"/>
          </a:xfrm>
          <a:prstGeom prst="rect">
            <a:avLst/>
          </a:prstGeom>
          <a:noFill/>
          <a:ln>
            <a:noFill/>
          </a:ln>
        </p:spPr>
        <p:txBody>
          <a:bodyPr spcFirstLastPara="1" wrap="square" lIns="104475" tIns="52225" rIns="104475" bIns="522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22/05/2021</a:t>
            </a:r>
            <a:endParaRPr/>
          </a:p>
        </p:txBody>
      </p:sp>
      <p:sp>
        <p:nvSpPr>
          <p:cNvPr id="25" name="Google Shape;25;p3"/>
          <p:cNvSpPr txBox="1">
            <a:spLocks noGrp="1"/>
          </p:cNvSpPr>
          <p:nvPr>
            <p:ph type="ftr" idx="11"/>
          </p:nvPr>
        </p:nvSpPr>
        <p:spPr>
          <a:xfrm>
            <a:off x="3749040" y="6780108"/>
            <a:ext cx="3474720" cy="389467"/>
          </a:xfrm>
          <a:prstGeom prst="rect">
            <a:avLst/>
          </a:prstGeom>
          <a:noFill/>
          <a:ln>
            <a:noFill/>
          </a:ln>
        </p:spPr>
        <p:txBody>
          <a:bodyPr spcFirstLastPara="1" wrap="square" lIns="104475" tIns="52225" rIns="104475" bIns="522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7863840" y="6780108"/>
            <a:ext cx="2560320" cy="389467"/>
          </a:xfrm>
          <a:prstGeom prst="rect">
            <a:avLst/>
          </a:prstGeom>
          <a:noFill/>
          <a:ln>
            <a:noFill/>
          </a:ln>
        </p:spPr>
        <p:txBody>
          <a:bodyPr spcFirstLastPara="1" wrap="square" lIns="104475" tIns="52225" rIns="104475" bIns="52225"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4"/>
          <p:cNvSpPr txBox="1">
            <a:spLocks noGrp="1"/>
          </p:cNvSpPr>
          <p:nvPr>
            <p:ph type="dt" idx="10"/>
          </p:nvPr>
        </p:nvSpPr>
        <p:spPr>
          <a:xfrm>
            <a:off x="548640" y="6780108"/>
            <a:ext cx="2560320" cy="389467"/>
          </a:xfrm>
          <a:prstGeom prst="rect">
            <a:avLst/>
          </a:prstGeom>
          <a:noFill/>
          <a:ln>
            <a:noFill/>
          </a:ln>
        </p:spPr>
        <p:txBody>
          <a:bodyPr spcFirstLastPara="1" wrap="square" lIns="104475" tIns="52225" rIns="104475" bIns="522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22/05/2021</a:t>
            </a:r>
            <a:endParaRPr/>
          </a:p>
        </p:txBody>
      </p:sp>
      <p:sp>
        <p:nvSpPr>
          <p:cNvPr id="29" name="Google Shape;29;p4"/>
          <p:cNvSpPr txBox="1">
            <a:spLocks noGrp="1"/>
          </p:cNvSpPr>
          <p:nvPr>
            <p:ph type="ftr" idx="11"/>
          </p:nvPr>
        </p:nvSpPr>
        <p:spPr>
          <a:xfrm>
            <a:off x="3749040" y="6780108"/>
            <a:ext cx="3474720" cy="389467"/>
          </a:xfrm>
          <a:prstGeom prst="rect">
            <a:avLst/>
          </a:prstGeom>
          <a:noFill/>
          <a:ln>
            <a:noFill/>
          </a:ln>
        </p:spPr>
        <p:txBody>
          <a:bodyPr spcFirstLastPara="1" wrap="square" lIns="104475" tIns="52225" rIns="104475" bIns="522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863840" y="6780108"/>
            <a:ext cx="2560320" cy="389467"/>
          </a:xfrm>
          <a:prstGeom prst="rect">
            <a:avLst/>
          </a:prstGeom>
          <a:noFill/>
          <a:ln>
            <a:noFill/>
          </a:ln>
        </p:spPr>
        <p:txBody>
          <a:bodyPr spcFirstLastPara="1" wrap="square" lIns="104475" tIns="52225" rIns="104475" bIns="52225"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66776" y="4700695"/>
            <a:ext cx="9326880" cy="1452880"/>
          </a:xfrm>
          <a:prstGeom prst="rect">
            <a:avLst/>
          </a:prstGeom>
          <a:noFill/>
          <a:ln>
            <a:noFill/>
          </a:ln>
        </p:spPr>
        <p:txBody>
          <a:bodyPr spcFirstLastPara="1" wrap="square" lIns="104475" tIns="52225" rIns="104475" bIns="52225" anchor="t" anchorCtr="0">
            <a:noAutofit/>
          </a:bodyPr>
          <a:lstStyle>
            <a:lvl1pPr lvl="0" algn="l">
              <a:lnSpc>
                <a:spcPct val="100000"/>
              </a:lnSpc>
              <a:spcBef>
                <a:spcPts val="0"/>
              </a:spcBef>
              <a:spcAft>
                <a:spcPts val="0"/>
              </a:spcAft>
              <a:buClr>
                <a:schemeClr val="dk1"/>
              </a:buClr>
              <a:buSzPts val="4600"/>
              <a:buFont typeface="Calibri"/>
              <a:buNone/>
              <a:defRPr sz="46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66776" y="3100496"/>
            <a:ext cx="9326880" cy="1600199"/>
          </a:xfrm>
          <a:prstGeom prst="rect">
            <a:avLst/>
          </a:prstGeom>
          <a:noFill/>
          <a:ln>
            <a:noFill/>
          </a:ln>
        </p:spPr>
        <p:txBody>
          <a:bodyPr spcFirstLastPara="1" wrap="square" lIns="104475" tIns="52225" rIns="104475" bIns="52225" anchor="b" anchorCtr="0">
            <a:noAutofit/>
          </a:bodyPr>
          <a:lstStyle>
            <a:lvl1pPr marL="457200" lvl="0" indent="-228600" algn="l">
              <a:lnSpc>
                <a:spcPct val="100000"/>
              </a:lnSpc>
              <a:spcBef>
                <a:spcPts val="460"/>
              </a:spcBef>
              <a:spcAft>
                <a:spcPts val="0"/>
              </a:spcAft>
              <a:buClr>
                <a:srgbClr val="888888"/>
              </a:buClr>
              <a:buSzPts val="2300"/>
              <a:buNone/>
              <a:defRPr sz="2300">
                <a:solidFill>
                  <a:srgbClr val="888888"/>
                </a:solidFill>
              </a:defRPr>
            </a:lvl1pPr>
            <a:lvl2pPr marL="914400" lvl="1" indent="-228600" algn="l">
              <a:lnSpc>
                <a:spcPct val="100000"/>
              </a:lnSpc>
              <a:spcBef>
                <a:spcPts val="420"/>
              </a:spcBef>
              <a:spcAft>
                <a:spcPts val="0"/>
              </a:spcAft>
              <a:buClr>
                <a:srgbClr val="888888"/>
              </a:buClr>
              <a:buSzPts val="2100"/>
              <a:buNone/>
              <a:defRPr sz="2100">
                <a:solidFill>
                  <a:srgbClr val="888888"/>
                </a:solidFill>
              </a:defRPr>
            </a:lvl2pPr>
            <a:lvl3pPr marL="1371600" lvl="2" indent="-228600" algn="l">
              <a:lnSpc>
                <a:spcPct val="100000"/>
              </a:lnSpc>
              <a:spcBef>
                <a:spcPts val="360"/>
              </a:spcBef>
              <a:spcAft>
                <a:spcPts val="0"/>
              </a:spcAft>
              <a:buClr>
                <a:srgbClr val="888888"/>
              </a:buClr>
              <a:buSzPts val="1800"/>
              <a:buNone/>
              <a:defRPr sz="1800">
                <a:solidFill>
                  <a:srgbClr val="888888"/>
                </a:solidFill>
              </a:defRPr>
            </a:lvl3pPr>
            <a:lvl4pPr marL="1828800" lvl="3" indent="-228600" algn="l">
              <a:lnSpc>
                <a:spcPct val="100000"/>
              </a:lnSpc>
              <a:spcBef>
                <a:spcPts val="320"/>
              </a:spcBef>
              <a:spcAft>
                <a:spcPts val="0"/>
              </a:spcAft>
              <a:buClr>
                <a:srgbClr val="888888"/>
              </a:buClr>
              <a:buSzPts val="1600"/>
              <a:buNone/>
              <a:defRPr sz="1600">
                <a:solidFill>
                  <a:srgbClr val="888888"/>
                </a:solidFill>
              </a:defRPr>
            </a:lvl4pPr>
            <a:lvl5pPr marL="2286000" lvl="4" indent="-228600" algn="l">
              <a:lnSpc>
                <a:spcPct val="100000"/>
              </a:lnSpc>
              <a:spcBef>
                <a:spcPts val="320"/>
              </a:spcBef>
              <a:spcAft>
                <a:spcPts val="0"/>
              </a:spcAft>
              <a:buClr>
                <a:srgbClr val="888888"/>
              </a:buClr>
              <a:buSzPts val="1600"/>
              <a:buNone/>
              <a:defRPr sz="1600">
                <a:solidFill>
                  <a:srgbClr val="888888"/>
                </a:solidFill>
              </a:defRPr>
            </a:lvl5pPr>
            <a:lvl6pPr marL="2743200" lvl="5" indent="-228600" algn="l">
              <a:lnSpc>
                <a:spcPct val="100000"/>
              </a:lnSpc>
              <a:spcBef>
                <a:spcPts val="320"/>
              </a:spcBef>
              <a:spcAft>
                <a:spcPts val="0"/>
              </a:spcAft>
              <a:buClr>
                <a:srgbClr val="888888"/>
              </a:buClr>
              <a:buSzPts val="1600"/>
              <a:buNone/>
              <a:defRPr sz="1600">
                <a:solidFill>
                  <a:srgbClr val="888888"/>
                </a:solidFill>
              </a:defRPr>
            </a:lvl6pPr>
            <a:lvl7pPr marL="3200400" lvl="6" indent="-228600" algn="l">
              <a:lnSpc>
                <a:spcPct val="100000"/>
              </a:lnSpc>
              <a:spcBef>
                <a:spcPts val="320"/>
              </a:spcBef>
              <a:spcAft>
                <a:spcPts val="0"/>
              </a:spcAft>
              <a:buClr>
                <a:srgbClr val="888888"/>
              </a:buClr>
              <a:buSzPts val="1600"/>
              <a:buNone/>
              <a:defRPr sz="1600">
                <a:solidFill>
                  <a:srgbClr val="888888"/>
                </a:solidFill>
              </a:defRPr>
            </a:lvl7pPr>
            <a:lvl8pPr marL="3657600" lvl="7" indent="-228600" algn="l">
              <a:lnSpc>
                <a:spcPct val="100000"/>
              </a:lnSpc>
              <a:spcBef>
                <a:spcPts val="320"/>
              </a:spcBef>
              <a:spcAft>
                <a:spcPts val="0"/>
              </a:spcAft>
              <a:buClr>
                <a:srgbClr val="888888"/>
              </a:buClr>
              <a:buSzPts val="1600"/>
              <a:buNone/>
              <a:defRPr sz="1600">
                <a:solidFill>
                  <a:srgbClr val="888888"/>
                </a:solidFill>
              </a:defRPr>
            </a:lvl8pPr>
            <a:lvl9pPr marL="4114800" lvl="8" indent="-228600" algn="l">
              <a:lnSpc>
                <a:spcPct val="100000"/>
              </a:lnSpc>
              <a:spcBef>
                <a:spcPts val="32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548640" y="6780108"/>
            <a:ext cx="2560320" cy="389467"/>
          </a:xfrm>
          <a:prstGeom prst="rect">
            <a:avLst/>
          </a:prstGeom>
          <a:noFill/>
          <a:ln>
            <a:noFill/>
          </a:ln>
        </p:spPr>
        <p:txBody>
          <a:bodyPr spcFirstLastPara="1" wrap="square" lIns="104475" tIns="52225" rIns="104475" bIns="522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22/05/2021</a:t>
            </a:r>
            <a:endParaRPr/>
          </a:p>
        </p:txBody>
      </p:sp>
      <p:sp>
        <p:nvSpPr>
          <p:cNvPr id="35" name="Google Shape;35;p5"/>
          <p:cNvSpPr txBox="1">
            <a:spLocks noGrp="1"/>
          </p:cNvSpPr>
          <p:nvPr>
            <p:ph type="ftr" idx="11"/>
          </p:nvPr>
        </p:nvSpPr>
        <p:spPr>
          <a:xfrm>
            <a:off x="3749040" y="6780108"/>
            <a:ext cx="3474720" cy="389467"/>
          </a:xfrm>
          <a:prstGeom prst="rect">
            <a:avLst/>
          </a:prstGeom>
          <a:noFill/>
          <a:ln>
            <a:noFill/>
          </a:ln>
        </p:spPr>
        <p:txBody>
          <a:bodyPr spcFirstLastPara="1" wrap="square" lIns="104475" tIns="52225" rIns="104475" bIns="522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7863840" y="6780108"/>
            <a:ext cx="2560320" cy="389467"/>
          </a:xfrm>
          <a:prstGeom prst="rect">
            <a:avLst/>
          </a:prstGeom>
          <a:noFill/>
          <a:ln>
            <a:noFill/>
          </a:ln>
        </p:spPr>
        <p:txBody>
          <a:bodyPr spcFirstLastPara="1" wrap="square" lIns="104475" tIns="52225" rIns="104475" bIns="52225"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548640" y="292947"/>
            <a:ext cx="9875520" cy="1219200"/>
          </a:xfrm>
          <a:prstGeom prst="rect">
            <a:avLst/>
          </a:prstGeom>
          <a:noFill/>
          <a:ln>
            <a:noFill/>
          </a:ln>
        </p:spPr>
        <p:txBody>
          <a:bodyPr spcFirstLastPara="1" wrap="square" lIns="104475" tIns="52225" rIns="104475" bIns="522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548640" y="1706880"/>
            <a:ext cx="4846320" cy="4827694"/>
          </a:xfrm>
          <a:prstGeom prst="rect">
            <a:avLst/>
          </a:prstGeom>
          <a:noFill/>
          <a:ln>
            <a:noFill/>
          </a:ln>
        </p:spPr>
        <p:txBody>
          <a:bodyPr spcFirstLastPara="1" wrap="square" lIns="104475" tIns="52225" rIns="104475" bIns="52225"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0050" algn="l">
              <a:lnSpc>
                <a:spcPct val="100000"/>
              </a:lnSpc>
              <a:spcBef>
                <a:spcPts val="540"/>
              </a:spcBef>
              <a:spcAft>
                <a:spcPts val="0"/>
              </a:spcAft>
              <a:buClr>
                <a:schemeClr val="dk1"/>
              </a:buClr>
              <a:buSzPts val="2700"/>
              <a:buChar char="–"/>
              <a:defRPr sz="2700"/>
            </a:lvl2pPr>
            <a:lvl3pPr marL="1371600" lvl="2" indent="-374650" algn="l">
              <a:lnSpc>
                <a:spcPct val="100000"/>
              </a:lnSpc>
              <a:spcBef>
                <a:spcPts val="460"/>
              </a:spcBef>
              <a:spcAft>
                <a:spcPts val="0"/>
              </a:spcAft>
              <a:buClr>
                <a:schemeClr val="dk1"/>
              </a:buClr>
              <a:buSzPts val="2300"/>
              <a:buChar char="•"/>
              <a:defRPr sz="2300"/>
            </a:lvl3pPr>
            <a:lvl4pPr marL="1828800" lvl="3" indent="-361950" algn="l">
              <a:lnSpc>
                <a:spcPct val="100000"/>
              </a:lnSpc>
              <a:spcBef>
                <a:spcPts val="420"/>
              </a:spcBef>
              <a:spcAft>
                <a:spcPts val="0"/>
              </a:spcAft>
              <a:buClr>
                <a:schemeClr val="dk1"/>
              </a:buClr>
              <a:buSzPts val="2100"/>
              <a:buChar char="–"/>
              <a:defRPr sz="2100"/>
            </a:lvl4pPr>
            <a:lvl5pPr marL="2286000" lvl="4" indent="-361950" algn="l">
              <a:lnSpc>
                <a:spcPct val="100000"/>
              </a:lnSpc>
              <a:spcBef>
                <a:spcPts val="420"/>
              </a:spcBef>
              <a:spcAft>
                <a:spcPts val="0"/>
              </a:spcAft>
              <a:buClr>
                <a:schemeClr val="dk1"/>
              </a:buClr>
              <a:buSzPts val="2100"/>
              <a:buChar char="»"/>
              <a:defRPr sz="2100"/>
            </a:lvl5pPr>
            <a:lvl6pPr marL="2743200" lvl="5" indent="-361950" algn="l">
              <a:lnSpc>
                <a:spcPct val="100000"/>
              </a:lnSpc>
              <a:spcBef>
                <a:spcPts val="420"/>
              </a:spcBef>
              <a:spcAft>
                <a:spcPts val="0"/>
              </a:spcAft>
              <a:buClr>
                <a:schemeClr val="dk1"/>
              </a:buClr>
              <a:buSzPts val="2100"/>
              <a:buChar char="•"/>
              <a:defRPr sz="2100"/>
            </a:lvl6pPr>
            <a:lvl7pPr marL="3200400" lvl="6" indent="-361950" algn="l">
              <a:lnSpc>
                <a:spcPct val="100000"/>
              </a:lnSpc>
              <a:spcBef>
                <a:spcPts val="420"/>
              </a:spcBef>
              <a:spcAft>
                <a:spcPts val="0"/>
              </a:spcAft>
              <a:buClr>
                <a:schemeClr val="dk1"/>
              </a:buClr>
              <a:buSzPts val="2100"/>
              <a:buChar char="•"/>
              <a:defRPr sz="2100"/>
            </a:lvl7pPr>
            <a:lvl8pPr marL="3657600" lvl="7" indent="-361950" algn="l">
              <a:lnSpc>
                <a:spcPct val="100000"/>
              </a:lnSpc>
              <a:spcBef>
                <a:spcPts val="420"/>
              </a:spcBef>
              <a:spcAft>
                <a:spcPts val="0"/>
              </a:spcAft>
              <a:buClr>
                <a:schemeClr val="dk1"/>
              </a:buClr>
              <a:buSzPts val="2100"/>
              <a:buChar char="•"/>
              <a:defRPr sz="2100"/>
            </a:lvl8pPr>
            <a:lvl9pPr marL="4114800" lvl="8" indent="-361950" algn="l">
              <a:lnSpc>
                <a:spcPct val="100000"/>
              </a:lnSpc>
              <a:spcBef>
                <a:spcPts val="420"/>
              </a:spcBef>
              <a:spcAft>
                <a:spcPts val="0"/>
              </a:spcAft>
              <a:buClr>
                <a:schemeClr val="dk1"/>
              </a:buClr>
              <a:buSzPts val="2100"/>
              <a:buChar char="•"/>
              <a:defRPr sz="2100"/>
            </a:lvl9pPr>
          </a:lstStyle>
          <a:p>
            <a:endParaRPr/>
          </a:p>
        </p:txBody>
      </p:sp>
      <p:sp>
        <p:nvSpPr>
          <p:cNvPr id="40" name="Google Shape;40;p6"/>
          <p:cNvSpPr txBox="1">
            <a:spLocks noGrp="1"/>
          </p:cNvSpPr>
          <p:nvPr>
            <p:ph type="body" idx="2"/>
          </p:nvPr>
        </p:nvSpPr>
        <p:spPr>
          <a:xfrm>
            <a:off x="5577840" y="1706880"/>
            <a:ext cx="4846320" cy="4827694"/>
          </a:xfrm>
          <a:prstGeom prst="rect">
            <a:avLst/>
          </a:prstGeom>
          <a:noFill/>
          <a:ln>
            <a:noFill/>
          </a:ln>
        </p:spPr>
        <p:txBody>
          <a:bodyPr spcFirstLastPara="1" wrap="square" lIns="104475" tIns="52225" rIns="104475" bIns="52225"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0050" algn="l">
              <a:lnSpc>
                <a:spcPct val="100000"/>
              </a:lnSpc>
              <a:spcBef>
                <a:spcPts val="540"/>
              </a:spcBef>
              <a:spcAft>
                <a:spcPts val="0"/>
              </a:spcAft>
              <a:buClr>
                <a:schemeClr val="dk1"/>
              </a:buClr>
              <a:buSzPts val="2700"/>
              <a:buChar char="–"/>
              <a:defRPr sz="2700"/>
            </a:lvl2pPr>
            <a:lvl3pPr marL="1371600" lvl="2" indent="-374650" algn="l">
              <a:lnSpc>
                <a:spcPct val="100000"/>
              </a:lnSpc>
              <a:spcBef>
                <a:spcPts val="460"/>
              </a:spcBef>
              <a:spcAft>
                <a:spcPts val="0"/>
              </a:spcAft>
              <a:buClr>
                <a:schemeClr val="dk1"/>
              </a:buClr>
              <a:buSzPts val="2300"/>
              <a:buChar char="•"/>
              <a:defRPr sz="2300"/>
            </a:lvl3pPr>
            <a:lvl4pPr marL="1828800" lvl="3" indent="-361950" algn="l">
              <a:lnSpc>
                <a:spcPct val="100000"/>
              </a:lnSpc>
              <a:spcBef>
                <a:spcPts val="420"/>
              </a:spcBef>
              <a:spcAft>
                <a:spcPts val="0"/>
              </a:spcAft>
              <a:buClr>
                <a:schemeClr val="dk1"/>
              </a:buClr>
              <a:buSzPts val="2100"/>
              <a:buChar char="–"/>
              <a:defRPr sz="2100"/>
            </a:lvl4pPr>
            <a:lvl5pPr marL="2286000" lvl="4" indent="-361950" algn="l">
              <a:lnSpc>
                <a:spcPct val="100000"/>
              </a:lnSpc>
              <a:spcBef>
                <a:spcPts val="420"/>
              </a:spcBef>
              <a:spcAft>
                <a:spcPts val="0"/>
              </a:spcAft>
              <a:buClr>
                <a:schemeClr val="dk1"/>
              </a:buClr>
              <a:buSzPts val="2100"/>
              <a:buChar char="»"/>
              <a:defRPr sz="2100"/>
            </a:lvl5pPr>
            <a:lvl6pPr marL="2743200" lvl="5" indent="-361950" algn="l">
              <a:lnSpc>
                <a:spcPct val="100000"/>
              </a:lnSpc>
              <a:spcBef>
                <a:spcPts val="420"/>
              </a:spcBef>
              <a:spcAft>
                <a:spcPts val="0"/>
              </a:spcAft>
              <a:buClr>
                <a:schemeClr val="dk1"/>
              </a:buClr>
              <a:buSzPts val="2100"/>
              <a:buChar char="•"/>
              <a:defRPr sz="2100"/>
            </a:lvl6pPr>
            <a:lvl7pPr marL="3200400" lvl="6" indent="-361950" algn="l">
              <a:lnSpc>
                <a:spcPct val="100000"/>
              </a:lnSpc>
              <a:spcBef>
                <a:spcPts val="420"/>
              </a:spcBef>
              <a:spcAft>
                <a:spcPts val="0"/>
              </a:spcAft>
              <a:buClr>
                <a:schemeClr val="dk1"/>
              </a:buClr>
              <a:buSzPts val="2100"/>
              <a:buChar char="•"/>
              <a:defRPr sz="2100"/>
            </a:lvl7pPr>
            <a:lvl8pPr marL="3657600" lvl="7" indent="-361950" algn="l">
              <a:lnSpc>
                <a:spcPct val="100000"/>
              </a:lnSpc>
              <a:spcBef>
                <a:spcPts val="420"/>
              </a:spcBef>
              <a:spcAft>
                <a:spcPts val="0"/>
              </a:spcAft>
              <a:buClr>
                <a:schemeClr val="dk1"/>
              </a:buClr>
              <a:buSzPts val="2100"/>
              <a:buChar char="•"/>
              <a:defRPr sz="2100"/>
            </a:lvl8pPr>
            <a:lvl9pPr marL="4114800" lvl="8" indent="-361950" algn="l">
              <a:lnSpc>
                <a:spcPct val="100000"/>
              </a:lnSpc>
              <a:spcBef>
                <a:spcPts val="420"/>
              </a:spcBef>
              <a:spcAft>
                <a:spcPts val="0"/>
              </a:spcAft>
              <a:buClr>
                <a:schemeClr val="dk1"/>
              </a:buClr>
              <a:buSzPts val="2100"/>
              <a:buChar char="•"/>
              <a:defRPr sz="2100"/>
            </a:lvl9pPr>
          </a:lstStyle>
          <a:p>
            <a:endParaRPr/>
          </a:p>
        </p:txBody>
      </p:sp>
      <p:sp>
        <p:nvSpPr>
          <p:cNvPr id="41" name="Google Shape;41;p6"/>
          <p:cNvSpPr txBox="1">
            <a:spLocks noGrp="1"/>
          </p:cNvSpPr>
          <p:nvPr>
            <p:ph type="dt" idx="10"/>
          </p:nvPr>
        </p:nvSpPr>
        <p:spPr>
          <a:xfrm>
            <a:off x="548640" y="6780108"/>
            <a:ext cx="2560320" cy="389467"/>
          </a:xfrm>
          <a:prstGeom prst="rect">
            <a:avLst/>
          </a:prstGeom>
          <a:noFill/>
          <a:ln>
            <a:noFill/>
          </a:ln>
        </p:spPr>
        <p:txBody>
          <a:bodyPr spcFirstLastPara="1" wrap="square" lIns="104475" tIns="52225" rIns="104475" bIns="522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22/05/2021</a:t>
            </a:r>
            <a:endParaRPr/>
          </a:p>
        </p:txBody>
      </p:sp>
      <p:sp>
        <p:nvSpPr>
          <p:cNvPr id="42" name="Google Shape;42;p6"/>
          <p:cNvSpPr txBox="1">
            <a:spLocks noGrp="1"/>
          </p:cNvSpPr>
          <p:nvPr>
            <p:ph type="ftr" idx="11"/>
          </p:nvPr>
        </p:nvSpPr>
        <p:spPr>
          <a:xfrm>
            <a:off x="3749040" y="6780108"/>
            <a:ext cx="3474720" cy="389467"/>
          </a:xfrm>
          <a:prstGeom prst="rect">
            <a:avLst/>
          </a:prstGeom>
          <a:noFill/>
          <a:ln>
            <a:noFill/>
          </a:ln>
        </p:spPr>
        <p:txBody>
          <a:bodyPr spcFirstLastPara="1" wrap="square" lIns="104475" tIns="52225" rIns="104475" bIns="522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7863840" y="6780108"/>
            <a:ext cx="2560320" cy="389467"/>
          </a:xfrm>
          <a:prstGeom prst="rect">
            <a:avLst/>
          </a:prstGeom>
          <a:noFill/>
          <a:ln>
            <a:noFill/>
          </a:ln>
        </p:spPr>
        <p:txBody>
          <a:bodyPr spcFirstLastPara="1" wrap="square" lIns="104475" tIns="52225" rIns="104475" bIns="52225"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548640" y="292947"/>
            <a:ext cx="9875520" cy="1219200"/>
          </a:xfrm>
          <a:prstGeom prst="rect">
            <a:avLst/>
          </a:prstGeom>
          <a:noFill/>
          <a:ln>
            <a:noFill/>
          </a:ln>
        </p:spPr>
        <p:txBody>
          <a:bodyPr spcFirstLastPara="1" wrap="square" lIns="104475" tIns="52225" rIns="104475" bIns="52225" anchor="ctr" anchorCtr="0">
            <a:noAutofit/>
          </a:bodyPr>
          <a:lstStyle>
            <a:lvl1pPr lvl="0" algn="ctr">
              <a:lnSpc>
                <a:spcPct val="100000"/>
              </a:lnSpc>
              <a:spcBef>
                <a:spcPts val="0"/>
              </a:spcBef>
              <a:spcAft>
                <a:spcPts val="0"/>
              </a:spcAft>
              <a:buClr>
                <a:schemeClr val="dk1"/>
              </a:buClr>
              <a:buSzPts val="50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548640" y="1637455"/>
            <a:ext cx="4848226" cy="682413"/>
          </a:xfrm>
          <a:prstGeom prst="rect">
            <a:avLst/>
          </a:prstGeom>
          <a:noFill/>
          <a:ln>
            <a:noFill/>
          </a:ln>
        </p:spPr>
        <p:txBody>
          <a:bodyPr spcFirstLastPara="1" wrap="square" lIns="104475" tIns="52225" rIns="104475" bIns="52225" anchor="b" anchorCtr="0">
            <a:noAutofit/>
          </a:bodyPr>
          <a:lstStyle>
            <a:lvl1pPr marL="457200" lvl="0" indent="-228600" algn="l">
              <a:lnSpc>
                <a:spcPct val="100000"/>
              </a:lnSpc>
              <a:spcBef>
                <a:spcPts val="540"/>
              </a:spcBef>
              <a:spcAft>
                <a:spcPts val="0"/>
              </a:spcAft>
              <a:buClr>
                <a:schemeClr val="dk1"/>
              </a:buClr>
              <a:buSzPts val="2700"/>
              <a:buNone/>
              <a:defRPr sz="2700" b="1"/>
            </a:lvl1pPr>
            <a:lvl2pPr marL="914400" lvl="1" indent="-228600" algn="l">
              <a:lnSpc>
                <a:spcPct val="100000"/>
              </a:lnSpc>
              <a:spcBef>
                <a:spcPts val="460"/>
              </a:spcBef>
              <a:spcAft>
                <a:spcPts val="0"/>
              </a:spcAft>
              <a:buClr>
                <a:schemeClr val="dk1"/>
              </a:buClr>
              <a:buSzPts val="2300"/>
              <a:buNone/>
              <a:defRPr sz="2300" b="1"/>
            </a:lvl2pPr>
            <a:lvl3pPr marL="1371600" lvl="2" indent="-228600" algn="l">
              <a:lnSpc>
                <a:spcPct val="100000"/>
              </a:lnSpc>
              <a:spcBef>
                <a:spcPts val="420"/>
              </a:spcBef>
              <a:spcAft>
                <a:spcPts val="0"/>
              </a:spcAft>
              <a:buClr>
                <a:schemeClr val="dk1"/>
              </a:buClr>
              <a:buSzPts val="2100"/>
              <a:buNone/>
              <a:defRPr sz="2100" b="1"/>
            </a:lvl3pPr>
            <a:lvl4pPr marL="1828800" lvl="3" indent="-228600" algn="l">
              <a:lnSpc>
                <a:spcPct val="100000"/>
              </a:lnSpc>
              <a:spcBef>
                <a:spcPts val="360"/>
              </a:spcBef>
              <a:spcAft>
                <a:spcPts val="0"/>
              </a:spcAft>
              <a:buClr>
                <a:schemeClr val="dk1"/>
              </a:buClr>
              <a:buSzPts val="1800"/>
              <a:buNone/>
              <a:defRPr sz="1800" b="1"/>
            </a:lvl4pPr>
            <a:lvl5pPr marL="2286000" lvl="4" indent="-228600" algn="l">
              <a:lnSpc>
                <a:spcPct val="100000"/>
              </a:lnSpc>
              <a:spcBef>
                <a:spcPts val="360"/>
              </a:spcBef>
              <a:spcAft>
                <a:spcPts val="0"/>
              </a:spcAft>
              <a:buClr>
                <a:schemeClr val="dk1"/>
              </a:buClr>
              <a:buSzPts val="1800"/>
              <a:buNone/>
              <a:defRPr sz="1800" b="1"/>
            </a:lvl5pPr>
            <a:lvl6pPr marL="2743200" lvl="5" indent="-228600" algn="l">
              <a:lnSpc>
                <a:spcPct val="100000"/>
              </a:lnSpc>
              <a:spcBef>
                <a:spcPts val="360"/>
              </a:spcBef>
              <a:spcAft>
                <a:spcPts val="0"/>
              </a:spcAft>
              <a:buClr>
                <a:schemeClr val="dk1"/>
              </a:buClr>
              <a:buSzPts val="1800"/>
              <a:buNone/>
              <a:defRPr sz="1800" b="1"/>
            </a:lvl6pPr>
            <a:lvl7pPr marL="3200400" lvl="6" indent="-228600" algn="l">
              <a:lnSpc>
                <a:spcPct val="100000"/>
              </a:lnSpc>
              <a:spcBef>
                <a:spcPts val="360"/>
              </a:spcBef>
              <a:spcAft>
                <a:spcPts val="0"/>
              </a:spcAft>
              <a:buClr>
                <a:schemeClr val="dk1"/>
              </a:buClr>
              <a:buSzPts val="1800"/>
              <a:buNone/>
              <a:defRPr sz="1800" b="1"/>
            </a:lvl7pPr>
            <a:lvl8pPr marL="3657600" lvl="7" indent="-228600" algn="l">
              <a:lnSpc>
                <a:spcPct val="100000"/>
              </a:lnSpc>
              <a:spcBef>
                <a:spcPts val="360"/>
              </a:spcBef>
              <a:spcAft>
                <a:spcPts val="0"/>
              </a:spcAft>
              <a:buClr>
                <a:schemeClr val="dk1"/>
              </a:buClr>
              <a:buSzPts val="1800"/>
              <a:buNone/>
              <a:defRPr sz="1800" b="1"/>
            </a:lvl8pPr>
            <a:lvl9pPr marL="4114800" lvl="8" indent="-228600" algn="l">
              <a:lnSpc>
                <a:spcPct val="100000"/>
              </a:lnSpc>
              <a:spcBef>
                <a:spcPts val="360"/>
              </a:spcBef>
              <a:spcAft>
                <a:spcPts val="0"/>
              </a:spcAft>
              <a:buClr>
                <a:schemeClr val="dk1"/>
              </a:buClr>
              <a:buSzPts val="1800"/>
              <a:buNone/>
              <a:defRPr sz="1800" b="1"/>
            </a:lvl9pPr>
          </a:lstStyle>
          <a:p>
            <a:endParaRPr/>
          </a:p>
        </p:txBody>
      </p:sp>
      <p:sp>
        <p:nvSpPr>
          <p:cNvPr id="47" name="Google Shape;47;p7"/>
          <p:cNvSpPr txBox="1">
            <a:spLocks noGrp="1"/>
          </p:cNvSpPr>
          <p:nvPr>
            <p:ph type="body" idx="2"/>
          </p:nvPr>
        </p:nvSpPr>
        <p:spPr>
          <a:xfrm>
            <a:off x="548640" y="2319868"/>
            <a:ext cx="4848226" cy="4214707"/>
          </a:xfrm>
          <a:prstGeom prst="rect">
            <a:avLst/>
          </a:prstGeom>
          <a:noFill/>
          <a:ln>
            <a:noFill/>
          </a:ln>
        </p:spPr>
        <p:txBody>
          <a:bodyPr spcFirstLastPara="1" wrap="square" lIns="104475" tIns="52225" rIns="104475" bIns="52225" anchor="t" anchorCtr="0">
            <a:noAutofit/>
          </a:bodyPr>
          <a:lstStyle>
            <a:lvl1pPr marL="457200" lvl="0" indent="-400050" algn="l">
              <a:lnSpc>
                <a:spcPct val="100000"/>
              </a:lnSpc>
              <a:spcBef>
                <a:spcPts val="540"/>
              </a:spcBef>
              <a:spcAft>
                <a:spcPts val="0"/>
              </a:spcAft>
              <a:buClr>
                <a:schemeClr val="dk1"/>
              </a:buClr>
              <a:buSzPts val="2700"/>
              <a:buChar char="•"/>
              <a:defRPr sz="2700"/>
            </a:lvl1pPr>
            <a:lvl2pPr marL="914400" lvl="1" indent="-374650" algn="l">
              <a:lnSpc>
                <a:spcPct val="100000"/>
              </a:lnSpc>
              <a:spcBef>
                <a:spcPts val="460"/>
              </a:spcBef>
              <a:spcAft>
                <a:spcPts val="0"/>
              </a:spcAft>
              <a:buClr>
                <a:schemeClr val="dk1"/>
              </a:buClr>
              <a:buSzPts val="2300"/>
              <a:buChar char="–"/>
              <a:defRPr sz="2300"/>
            </a:lvl2pPr>
            <a:lvl3pPr marL="1371600" lvl="2" indent="-361950" algn="l">
              <a:lnSpc>
                <a:spcPct val="100000"/>
              </a:lnSpc>
              <a:spcBef>
                <a:spcPts val="420"/>
              </a:spcBef>
              <a:spcAft>
                <a:spcPts val="0"/>
              </a:spcAft>
              <a:buClr>
                <a:schemeClr val="dk1"/>
              </a:buClr>
              <a:buSzPts val="2100"/>
              <a:buChar char="•"/>
              <a:defRPr sz="21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8" name="Google Shape;48;p7"/>
          <p:cNvSpPr txBox="1">
            <a:spLocks noGrp="1"/>
          </p:cNvSpPr>
          <p:nvPr>
            <p:ph type="body" idx="3"/>
          </p:nvPr>
        </p:nvSpPr>
        <p:spPr>
          <a:xfrm>
            <a:off x="5574032" y="1637455"/>
            <a:ext cx="4850130" cy="682413"/>
          </a:xfrm>
          <a:prstGeom prst="rect">
            <a:avLst/>
          </a:prstGeom>
          <a:noFill/>
          <a:ln>
            <a:noFill/>
          </a:ln>
        </p:spPr>
        <p:txBody>
          <a:bodyPr spcFirstLastPara="1" wrap="square" lIns="104475" tIns="52225" rIns="104475" bIns="52225" anchor="b" anchorCtr="0">
            <a:noAutofit/>
          </a:bodyPr>
          <a:lstStyle>
            <a:lvl1pPr marL="457200" lvl="0" indent="-228600" algn="l">
              <a:lnSpc>
                <a:spcPct val="100000"/>
              </a:lnSpc>
              <a:spcBef>
                <a:spcPts val="540"/>
              </a:spcBef>
              <a:spcAft>
                <a:spcPts val="0"/>
              </a:spcAft>
              <a:buClr>
                <a:schemeClr val="dk1"/>
              </a:buClr>
              <a:buSzPts val="2700"/>
              <a:buNone/>
              <a:defRPr sz="2700" b="1"/>
            </a:lvl1pPr>
            <a:lvl2pPr marL="914400" lvl="1" indent="-228600" algn="l">
              <a:lnSpc>
                <a:spcPct val="100000"/>
              </a:lnSpc>
              <a:spcBef>
                <a:spcPts val="460"/>
              </a:spcBef>
              <a:spcAft>
                <a:spcPts val="0"/>
              </a:spcAft>
              <a:buClr>
                <a:schemeClr val="dk1"/>
              </a:buClr>
              <a:buSzPts val="2300"/>
              <a:buNone/>
              <a:defRPr sz="2300" b="1"/>
            </a:lvl2pPr>
            <a:lvl3pPr marL="1371600" lvl="2" indent="-228600" algn="l">
              <a:lnSpc>
                <a:spcPct val="100000"/>
              </a:lnSpc>
              <a:spcBef>
                <a:spcPts val="420"/>
              </a:spcBef>
              <a:spcAft>
                <a:spcPts val="0"/>
              </a:spcAft>
              <a:buClr>
                <a:schemeClr val="dk1"/>
              </a:buClr>
              <a:buSzPts val="2100"/>
              <a:buNone/>
              <a:defRPr sz="2100" b="1"/>
            </a:lvl3pPr>
            <a:lvl4pPr marL="1828800" lvl="3" indent="-228600" algn="l">
              <a:lnSpc>
                <a:spcPct val="100000"/>
              </a:lnSpc>
              <a:spcBef>
                <a:spcPts val="360"/>
              </a:spcBef>
              <a:spcAft>
                <a:spcPts val="0"/>
              </a:spcAft>
              <a:buClr>
                <a:schemeClr val="dk1"/>
              </a:buClr>
              <a:buSzPts val="1800"/>
              <a:buNone/>
              <a:defRPr sz="1800" b="1"/>
            </a:lvl4pPr>
            <a:lvl5pPr marL="2286000" lvl="4" indent="-228600" algn="l">
              <a:lnSpc>
                <a:spcPct val="100000"/>
              </a:lnSpc>
              <a:spcBef>
                <a:spcPts val="360"/>
              </a:spcBef>
              <a:spcAft>
                <a:spcPts val="0"/>
              </a:spcAft>
              <a:buClr>
                <a:schemeClr val="dk1"/>
              </a:buClr>
              <a:buSzPts val="1800"/>
              <a:buNone/>
              <a:defRPr sz="1800" b="1"/>
            </a:lvl5pPr>
            <a:lvl6pPr marL="2743200" lvl="5" indent="-228600" algn="l">
              <a:lnSpc>
                <a:spcPct val="100000"/>
              </a:lnSpc>
              <a:spcBef>
                <a:spcPts val="360"/>
              </a:spcBef>
              <a:spcAft>
                <a:spcPts val="0"/>
              </a:spcAft>
              <a:buClr>
                <a:schemeClr val="dk1"/>
              </a:buClr>
              <a:buSzPts val="1800"/>
              <a:buNone/>
              <a:defRPr sz="1800" b="1"/>
            </a:lvl6pPr>
            <a:lvl7pPr marL="3200400" lvl="6" indent="-228600" algn="l">
              <a:lnSpc>
                <a:spcPct val="100000"/>
              </a:lnSpc>
              <a:spcBef>
                <a:spcPts val="360"/>
              </a:spcBef>
              <a:spcAft>
                <a:spcPts val="0"/>
              </a:spcAft>
              <a:buClr>
                <a:schemeClr val="dk1"/>
              </a:buClr>
              <a:buSzPts val="1800"/>
              <a:buNone/>
              <a:defRPr sz="1800" b="1"/>
            </a:lvl7pPr>
            <a:lvl8pPr marL="3657600" lvl="7" indent="-228600" algn="l">
              <a:lnSpc>
                <a:spcPct val="100000"/>
              </a:lnSpc>
              <a:spcBef>
                <a:spcPts val="360"/>
              </a:spcBef>
              <a:spcAft>
                <a:spcPts val="0"/>
              </a:spcAft>
              <a:buClr>
                <a:schemeClr val="dk1"/>
              </a:buClr>
              <a:buSzPts val="1800"/>
              <a:buNone/>
              <a:defRPr sz="1800" b="1"/>
            </a:lvl8pPr>
            <a:lvl9pPr marL="4114800" lvl="8" indent="-228600" algn="l">
              <a:lnSpc>
                <a:spcPct val="100000"/>
              </a:lnSpc>
              <a:spcBef>
                <a:spcPts val="360"/>
              </a:spcBef>
              <a:spcAft>
                <a:spcPts val="0"/>
              </a:spcAft>
              <a:buClr>
                <a:schemeClr val="dk1"/>
              </a:buClr>
              <a:buSzPts val="1800"/>
              <a:buNone/>
              <a:defRPr sz="1800" b="1"/>
            </a:lvl9pPr>
          </a:lstStyle>
          <a:p>
            <a:endParaRPr/>
          </a:p>
        </p:txBody>
      </p:sp>
      <p:sp>
        <p:nvSpPr>
          <p:cNvPr id="49" name="Google Shape;49;p7"/>
          <p:cNvSpPr txBox="1">
            <a:spLocks noGrp="1"/>
          </p:cNvSpPr>
          <p:nvPr>
            <p:ph type="body" idx="4"/>
          </p:nvPr>
        </p:nvSpPr>
        <p:spPr>
          <a:xfrm>
            <a:off x="5574032" y="2319868"/>
            <a:ext cx="4850130" cy="4214707"/>
          </a:xfrm>
          <a:prstGeom prst="rect">
            <a:avLst/>
          </a:prstGeom>
          <a:noFill/>
          <a:ln>
            <a:noFill/>
          </a:ln>
        </p:spPr>
        <p:txBody>
          <a:bodyPr spcFirstLastPara="1" wrap="square" lIns="104475" tIns="52225" rIns="104475" bIns="52225" anchor="t" anchorCtr="0">
            <a:noAutofit/>
          </a:bodyPr>
          <a:lstStyle>
            <a:lvl1pPr marL="457200" lvl="0" indent="-400050" algn="l">
              <a:lnSpc>
                <a:spcPct val="100000"/>
              </a:lnSpc>
              <a:spcBef>
                <a:spcPts val="540"/>
              </a:spcBef>
              <a:spcAft>
                <a:spcPts val="0"/>
              </a:spcAft>
              <a:buClr>
                <a:schemeClr val="dk1"/>
              </a:buClr>
              <a:buSzPts val="2700"/>
              <a:buChar char="•"/>
              <a:defRPr sz="2700"/>
            </a:lvl1pPr>
            <a:lvl2pPr marL="914400" lvl="1" indent="-374650" algn="l">
              <a:lnSpc>
                <a:spcPct val="100000"/>
              </a:lnSpc>
              <a:spcBef>
                <a:spcPts val="460"/>
              </a:spcBef>
              <a:spcAft>
                <a:spcPts val="0"/>
              </a:spcAft>
              <a:buClr>
                <a:schemeClr val="dk1"/>
              </a:buClr>
              <a:buSzPts val="2300"/>
              <a:buChar char="–"/>
              <a:defRPr sz="2300"/>
            </a:lvl2pPr>
            <a:lvl3pPr marL="1371600" lvl="2" indent="-361950" algn="l">
              <a:lnSpc>
                <a:spcPct val="100000"/>
              </a:lnSpc>
              <a:spcBef>
                <a:spcPts val="420"/>
              </a:spcBef>
              <a:spcAft>
                <a:spcPts val="0"/>
              </a:spcAft>
              <a:buClr>
                <a:schemeClr val="dk1"/>
              </a:buClr>
              <a:buSzPts val="2100"/>
              <a:buChar char="•"/>
              <a:defRPr sz="21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0" name="Google Shape;50;p7"/>
          <p:cNvSpPr txBox="1">
            <a:spLocks noGrp="1"/>
          </p:cNvSpPr>
          <p:nvPr>
            <p:ph type="dt" idx="10"/>
          </p:nvPr>
        </p:nvSpPr>
        <p:spPr>
          <a:xfrm>
            <a:off x="548640" y="6780108"/>
            <a:ext cx="2560320" cy="389467"/>
          </a:xfrm>
          <a:prstGeom prst="rect">
            <a:avLst/>
          </a:prstGeom>
          <a:noFill/>
          <a:ln>
            <a:noFill/>
          </a:ln>
        </p:spPr>
        <p:txBody>
          <a:bodyPr spcFirstLastPara="1" wrap="square" lIns="104475" tIns="52225" rIns="104475" bIns="522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22/05/2021</a:t>
            </a:r>
            <a:endParaRPr/>
          </a:p>
        </p:txBody>
      </p:sp>
      <p:sp>
        <p:nvSpPr>
          <p:cNvPr id="51" name="Google Shape;51;p7"/>
          <p:cNvSpPr txBox="1">
            <a:spLocks noGrp="1"/>
          </p:cNvSpPr>
          <p:nvPr>
            <p:ph type="ftr" idx="11"/>
          </p:nvPr>
        </p:nvSpPr>
        <p:spPr>
          <a:xfrm>
            <a:off x="3749040" y="6780108"/>
            <a:ext cx="3474720" cy="389467"/>
          </a:xfrm>
          <a:prstGeom prst="rect">
            <a:avLst/>
          </a:prstGeom>
          <a:noFill/>
          <a:ln>
            <a:noFill/>
          </a:ln>
        </p:spPr>
        <p:txBody>
          <a:bodyPr spcFirstLastPara="1" wrap="square" lIns="104475" tIns="52225" rIns="104475" bIns="522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7863840" y="6780108"/>
            <a:ext cx="2560320" cy="389467"/>
          </a:xfrm>
          <a:prstGeom prst="rect">
            <a:avLst/>
          </a:prstGeom>
          <a:noFill/>
          <a:ln>
            <a:noFill/>
          </a:ln>
        </p:spPr>
        <p:txBody>
          <a:bodyPr spcFirstLastPara="1" wrap="square" lIns="104475" tIns="52225" rIns="104475" bIns="52225"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548640" y="292947"/>
            <a:ext cx="9875520" cy="1219200"/>
          </a:xfrm>
          <a:prstGeom prst="rect">
            <a:avLst/>
          </a:prstGeom>
          <a:noFill/>
          <a:ln>
            <a:noFill/>
          </a:ln>
        </p:spPr>
        <p:txBody>
          <a:bodyPr spcFirstLastPara="1" wrap="square" lIns="104475" tIns="52225" rIns="104475" bIns="52225" anchor="ctr" anchorCtr="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548640" y="6780108"/>
            <a:ext cx="2560320" cy="389467"/>
          </a:xfrm>
          <a:prstGeom prst="rect">
            <a:avLst/>
          </a:prstGeom>
          <a:noFill/>
          <a:ln>
            <a:noFill/>
          </a:ln>
        </p:spPr>
        <p:txBody>
          <a:bodyPr spcFirstLastPara="1" wrap="square" lIns="104475" tIns="52225" rIns="104475" bIns="522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22/05/2021</a:t>
            </a:r>
            <a:endParaRPr/>
          </a:p>
        </p:txBody>
      </p:sp>
      <p:sp>
        <p:nvSpPr>
          <p:cNvPr id="56" name="Google Shape;56;p8"/>
          <p:cNvSpPr txBox="1">
            <a:spLocks noGrp="1"/>
          </p:cNvSpPr>
          <p:nvPr>
            <p:ph type="ftr" idx="11"/>
          </p:nvPr>
        </p:nvSpPr>
        <p:spPr>
          <a:xfrm>
            <a:off x="3749040" y="6780108"/>
            <a:ext cx="3474720" cy="389467"/>
          </a:xfrm>
          <a:prstGeom prst="rect">
            <a:avLst/>
          </a:prstGeom>
          <a:noFill/>
          <a:ln>
            <a:noFill/>
          </a:ln>
        </p:spPr>
        <p:txBody>
          <a:bodyPr spcFirstLastPara="1" wrap="square" lIns="104475" tIns="52225" rIns="104475" bIns="522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7863840" y="6780108"/>
            <a:ext cx="2560320" cy="389467"/>
          </a:xfrm>
          <a:prstGeom prst="rect">
            <a:avLst/>
          </a:prstGeom>
          <a:noFill/>
          <a:ln>
            <a:noFill/>
          </a:ln>
        </p:spPr>
        <p:txBody>
          <a:bodyPr spcFirstLastPara="1" wrap="square" lIns="104475" tIns="52225" rIns="104475" bIns="52225"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548640" y="291253"/>
            <a:ext cx="3609976" cy="1239520"/>
          </a:xfrm>
          <a:prstGeom prst="rect">
            <a:avLst/>
          </a:prstGeom>
          <a:noFill/>
          <a:ln>
            <a:noFill/>
          </a:ln>
        </p:spPr>
        <p:txBody>
          <a:bodyPr spcFirstLastPara="1" wrap="square" lIns="104475" tIns="52225" rIns="104475" bIns="52225" anchor="b" anchorCtr="0">
            <a:noAutofit/>
          </a:bodyPr>
          <a:lstStyle>
            <a:lvl1pPr lvl="0" algn="l">
              <a:lnSpc>
                <a:spcPct val="100000"/>
              </a:lnSpc>
              <a:spcBef>
                <a:spcPts val="0"/>
              </a:spcBef>
              <a:spcAft>
                <a:spcPts val="0"/>
              </a:spcAft>
              <a:buClr>
                <a:schemeClr val="dk1"/>
              </a:buClr>
              <a:buSzPts val="2300"/>
              <a:buFont typeface="Calibri"/>
              <a:buNone/>
              <a:defRPr sz="23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290060" y="291255"/>
            <a:ext cx="6134100" cy="6243321"/>
          </a:xfrm>
          <a:prstGeom prst="rect">
            <a:avLst/>
          </a:prstGeom>
          <a:noFill/>
          <a:ln>
            <a:noFill/>
          </a:ln>
        </p:spPr>
        <p:txBody>
          <a:bodyPr spcFirstLastPara="1" wrap="square" lIns="104475" tIns="52225" rIns="104475" bIns="52225" anchor="t" anchorCtr="0">
            <a:noAutofit/>
          </a:bodyPr>
          <a:lstStyle>
            <a:lvl1pPr marL="457200" lvl="0" indent="-463550" algn="l">
              <a:lnSpc>
                <a:spcPct val="100000"/>
              </a:lnSpc>
              <a:spcBef>
                <a:spcPts val="740"/>
              </a:spcBef>
              <a:spcAft>
                <a:spcPts val="0"/>
              </a:spcAft>
              <a:buClr>
                <a:schemeClr val="dk1"/>
              </a:buClr>
              <a:buSzPts val="3700"/>
              <a:buChar char="•"/>
              <a:defRPr sz="3700"/>
            </a:lvl1pPr>
            <a:lvl2pPr marL="914400" lvl="1" indent="-431800" algn="l">
              <a:lnSpc>
                <a:spcPct val="100000"/>
              </a:lnSpc>
              <a:spcBef>
                <a:spcPts val="640"/>
              </a:spcBef>
              <a:spcAft>
                <a:spcPts val="0"/>
              </a:spcAft>
              <a:buClr>
                <a:schemeClr val="dk1"/>
              </a:buClr>
              <a:buSzPts val="3200"/>
              <a:buChar char="–"/>
              <a:defRPr sz="3200"/>
            </a:lvl2pPr>
            <a:lvl3pPr marL="1371600" lvl="2" indent="-400050" algn="l">
              <a:lnSpc>
                <a:spcPct val="100000"/>
              </a:lnSpc>
              <a:spcBef>
                <a:spcPts val="540"/>
              </a:spcBef>
              <a:spcAft>
                <a:spcPts val="0"/>
              </a:spcAft>
              <a:buClr>
                <a:schemeClr val="dk1"/>
              </a:buClr>
              <a:buSzPts val="2700"/>
              <a:buChar char="•"/>
              <a:defRPr sz="2700"/>
            </a:lvl3pPr>
            <a:lvl4pPr marL="1828800" lvl="3" indent="-374650" algn="l">
              <a:lnSpc>
                <a:spcPct val="100000"/>
              </a:lnSpc>
              <a:spcBef>
                <a:spcPts val="460"/>
              </a:spcBef>
              <a:spcAft>
                <a:spcPts val="0"/>
              </a:spcAft>
              <a:buClr>
                <a:schemeClr val="dk1"/>
              </a:buClr>
              <a:buSzPts val="2300"/>
              <a:buChar char="–"/>
              <a:defRPr sz="2300"/>
            </a:lvl4pPr>
            <a:lvl5pPr marL="2286000" lvl="4" indent="-374650" algn="l">
              <a:lnSpc>
                <a:spcPct val="100000"/>
              </a:lnSpc>
              <a:spcBef>
                <a:spcPts val="460"/>
              </a:spcBef>
              <a:spcAft>
                <a:spcPts val="0"/>
              </a:spcAft>
              <a:buClr>
                <a:schemeClr val="dk1"/>
              </a:buClr>
              <a:buSzPts val="2300"/>
              <a:buChar char="»"/>
              <a:defRPr sz="2300"/>
            </a:lvl5pPr>
            <a:lvl6pPr marL="2743200" lvl="5" indent="-374650" algn="l">
              <a:lnSpc>
                <a:spcPct val="100000"/>
              </a:lnSpc>
              <a:spcBef>
                <a:spcPts val="460"/>
              </a:spcBef>
              <a:spcAft>
                <a:spcPts val="0"/>
              </a:spcAft>
              <a:buClr>
                <a:schemeClr val="dk1"/>
              </a:buClr>
              <a:buSzPts val="2300"/>
              <a:buChar char="•"/>
              <a:defRPr sz="2300"/>
            </a:lvl6pPr>
            <a:lvl7pPr marL="3200400" lvl="6" indent="-374650" algn="l">
              <a:lnSpc>
                <a:spcPct val="100000"/>
              </a:lnSpc>
              <a:spcBef>
                <a:spcPts val="460"/>
              </a:spcBef>
              <a:spcAft>
                <a:spcPts val="0"/>
              </a:spcAft>
              <a:buClr>
                <a:schemeClr val="dk1"/>
              </a:buClr>
              <a:buSzPts val="2300"/>
              <a:buChar char="•"/>
              <a:defRPr sz="2300"/>
            </a:lvl7pPr>
            <a:lvl8pPr marL="3657600" lvl="7" indent="-374650" algn="l">
              <a:lnSpc>
                <a:spcPct val="100000"/>
              </a:lnSpc>
              <a:spcBef>
                <a:spcPts val="460"/>
              </a:spcBef>
              <a:spcAft>
                <a:spcPts val="0"/>
              </a:spcAft>
              <a:buClr>
                <a:schemeClr val="dk1"/>
              </a:buClr>
              <a:buSzPts val="2300"/>
              <a:buChar char="•"/>
              <a:defRPr sz="2300"/>
            </a:lvl8pPr>
            <a:lvl9pPr marL="4114800" lvl="8" indent="-374650" algn="l">
              <a:lnSpc>
                <a:spcPct val="100000"/>
              </a:lnSpc>
              <a:spcBef>
                <a:spcPts val="460"/>
              </a:spcBef>
              <a:spcAft>
                <a:spcPts val="0"/>
              </a:spcAft>
              <a:buClr>
                <a:schemeClr val="dk1"/>
              </a:buClr>
              <a:buSzPts val="2300"/>
              <a:buChar char="•"/>
              <a:defRPr sz="2300"/>
            </a:lvl9pPr>
          </a:lstStyle>
          <a:p>
            <a:endParaRPr/>
          </a:p>
        </p:txBody>
      </p:sp>
      <p:sp>
        <p:nvSpPr>
          <p:cNvPr id="61" name="Google Shape;61;p9"/>
          <p:cNvSpPr txBox="1">
            <a:spLocks noGrp="1"/>
          </p:cNvSpPr>
          <p:nvPr>
            <p:ph type="body" idx="2"/>
          </p:nvPr>
        </p:nvSpPr>
        <p:spPr>
          <a:xfrm>
            <a:off x="548640" y="1530775"/>
            <a:ext cx="3609976" cy="5003801"/>
          </a:xfrm>
          <a:prstGeom prst="rect">
            <a:avLst/>
          </a:prstGeom>
          <a:noFill/>
          <a:ln>
            <a:noFill/>
          </a:ln>
        </p:spPr>
        <p:txBody>
          <a:bodyPr spcFirstLastPara="1" wrap="square" lIns="104475" tIns="52225" rIns="104475" bIns="52225" anchor="t" anchorCtr="0">
            <a:no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280"/>
              </a:spcBef>
              <a:spcAft>
                <a:spcPts val="0"/>
              </a:spcAft>
              <a:buClr>
                <a:schemeClr val="dk1"/>
              </a:buClr>
              <a:buSzPts val="1400"/>
              <a:buNone/>
              <a:defRPr sz="1400"/>
            </a:lvl2pPr>
            <a:lvl3pPr marL="1371600" lvl="2" indent="-228600" algn="l">
              <a:lnSpc>
                <a:spcPct val="100000"/>
              </a:lnSpc>
              <a:spcBef>
                <a:spcPts val="220"/>
              </a:spcBef>
              <a:spcAft>
                <a:spcPts val="0"/>
              </a:spcAft>
              <a:buClr>
                <a:schemeClr val="dk1"/>
              </a:buClr>
              <a:buSzPts val="1100"/>
              <a:buNone/>
              <a:defRPr sz="1100"/>
            </a:lvl3pPr>
            <a:lvl4pPr marL="1828800" lvl="3" indent="-228600" algn="l">
              <a:lnSpc>
                <a:spcPct val="100000"/>
              </a:lnSpc>
              <a:spcBef>
                <a:spcPts val="200"/>
              </a:spcBef>
              <a:spcAft>
                <a:spcPts val="0"/>
              </a:spcAft>
              <a:buClr>
                <a:schemeClr val="dk1"/>
              </a:buClr>
              <a:buSzPts val="1000"/>
              <a:buNone/>
              <a:defRPr sz="1000"/>
            </a:lvl4pPr>
            <a:lvl5pPr marL="2286000" lvl="4" indent="-228600" algn="l">
              <a:lnSpc>
                <a:spcPct val="100000"/>
              </a:lnSpc>
              <a:spcBef>
                <a:spcPts val="200"/>
              </a:spcBef>
              <a:spcAft>
                <a:spcPts val="0"/>
              </a:spcAft>
              <a:buClr>
                <a:schemeClr val="dk1"/>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548640" y="6780108"/>
            <a:ext cx="2560320" cy="389467"/>
          </a:xfrm>
          <a:prstGeom prst="rect">
            <a:avLst/>
          </a:prstGeom>
          <a:noFill/>
          <a:ln>
            <a:noFill/>
          </a:ln>
        </p:spPr>
        <p:txBody>
          <a:bodyPr spcFirstLastPara="1" wrap="square" lIns="104475" tIns="52225" rIns="104475" bIns="522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22/05/2021</a:t>
            </a:r>
            <a:endParaRPr/>
          </a:p>
        </p:txBody>
      </p:sp>
      <p:sp>
        <p:nvSpPr>
          <p:cNvPr id="63" name="Google Shape;63;p9"/>
          <p:cNvSpPr txBox="1">
            <a:spLocks noGrp="1"/>
          </p:cNvSpPr>
          <p:nvPr>
            <p:ph type="ftr" idx="11"/>
          </p:nvPr>
        </p:nvSpPr>
        <p:spPr>
          <a:xfrm>
            <a:off x="3749040" y="6780108"/>
            <a:ext cx="3474720" cy="389467"/>
          </a:xfrm>
          <a:prstGeom prst="rect">
            <a:avLst/>
          </a:prstGeom>
          <a:noFill/>
          <a:ln>
            <a:noFill/>
          </a:ln>
        </p:spPr>
        <p:txBody>
          <a:bodyPr spcFirstLastPara="1" wrap="square" lIns="104475" tIns="52225" rIns="104475" bIns="522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7863840" y="6780108"/>
            <a:ext cx="2560320" cy="389467"/>
          </a:xfrm>
          <a:prstGeom prst="rect">
            <a:avLst/>
          </a:prstGeom>
          <a:noFill/>
          <a:ln>
            <a:noFill/>
          </a:ln>
        </p:spPr>
        <p:txBody>
          <a:bodyPr spcFirstLastPara="1" wrap="square" lIns="104475" tIns="52225" rIns="104475" bIns="52225"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150746" y="5120641"/>
            <a:ext cx="6583680" cy="604521"/>
          </a:xfrm>
          <a:prstGeom prst="rect">
            <a:avLst/>
          </a:prstGeom>
          <a:noFill/>
          <a:ln>
            <a:noFill/>
          </a:ln>
        </p:spPr>
        <p:txBody>
          <a:bodyPr spcFirstLastPara="1" wrap="square" lIns="104475" tIns="52225" rIns="104475" bIns="52225" anchor="b" anchorCtr="0">
            <a:noAutofit/>
          </a:bodyPr>
          <a:lstStyle>
            <a:lvl1pPr lvl="0" algn="l">
              <a:lnSpc>
                <a:spcPct val="100000"/>
              </a:lnSpc>
              <a:spcBef>
                <a:spcPts val="0"/>
              </a:spcBef>
              <a:spcAft>
                <a:spcPts val="0"/>
              </a:spcAft>
              <a:buClr>
                <a:schemeClr val="dk1"/>
              </a:buClr>
              <a:buSzPts val="2300"/>
              <a:buFont typeface="Calibri"/>
              <a:buNone/>
              <a:defRPr sz="23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2150746" y="653627"/>
            <a:ext cx="6583680" cy="4389120"/>
          </a:xfrm>
          <a:prstGeom prst="rect">
            <a:avLst/>
          </a:prstGeom>
          <a:noFill/>
          <a:ln>
            <a:noFill/>
          </a:ln>
        </p:spPr>
        <p:txBody>
          <a:bodyPr spcFirstLastPara="1" wrap="square" lIns="104475" tIns="52225" rIns="104475" bIns="52225" anchor="t" anchorCtr="0">
            <a:noAutofit/>
          </a:bodyPr>
          <a:lstStyle>
            <a:lvl1pPr marR="0" lvl="0" algn="l" rtl="0">
              <a:lnSpc>
                <a:spcPct val="100000"/>
              </a:lnSpc>
              <a:spcBef>
                <a:spcPts val="740"/>
              </a:spcBef>
              <a:spcAft>
                <a:spcPts val="0"/>
              </a:spcAft>
              <a:buClr>
                <a:schemeClr val="dk1"/>
              </a:buClr>
              <a:buSzPts val="3700"/>
              <a:buFont typeface="Arial"/>
              <a:buNone/>
              <a:defRPr sz="3700" b="0" i="0" u="none" strike="noStrike" cap="none">
                <a:solidFill>
                  <a:schemeClr val="dk1"/>
                </a:solidFill>
                <a:latin typeface="Calibri"/>
                <a:ea typeface="Calibri"/>
                <a:cs typeface="Calibri"/>
                <a:sym typeface="Calibri"/>
              </a:defRPr>
            </a:lvl1pPr>
            <a:lvl2pPr marR="0" lvl="1"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2pPr>
            <a:lvl3pPr marR="0" lvl="2" algn="l" rtl="0">
              <a:lnSpc>
                <a:spcPct val="100000"/>
              </a:lnSpc>
              <a:spcBef>
                <a:spcPts val="540"/>
              </a:spcBef>
              <a:spcAft>
                <a:spcPts val="0"/>
              </a:spcAft>
              <a:buClr>
                <a:schemeClr val="dk1"/>
              </a:buClr>
              <a:buSzPts val="2700"/>
              <a:buFont typeface="Arial"/>
              <a:buNone/>
              <a:defRPr sz="2700" b="0" i="0" u="none" strike="noStrike" cap="none">
                <a:solidFill>
                  <a:schemeClr val="dk1"/>
                </a:solidFill>
                <a:latin typeface="Calibri"/>
                <a:ea typeface="Calibri"/>
                <a:cs typeface="Calibri"/>
                <a:sym typeface="Calibri"/>
              </a:defRPr>
            </a:lvl3pPr>
            <a:lvl4pPr marR="0" lvl="3" algn="l" rtl="0">
              <a:lnSpc>
                <a:spcPct val="100000"/>
              </a:lnSpc>
              <a:spcBef>
                <a:spcPts val="460"/>
              </a:spcBef>
              <a:spcAft>
                <a:spcPts val="0"/>
              </a:spcAft>
              <a:buClr>
                <a:schemeClr val="dk1"/>
              </a:buClr>
              <a:buSzPts val="2300"/>
              <a:buFont typeface="Arial"/>
              <a:buNone/>
              <a:defRPr sz="2300" b="0" i="0" u="none" strike="noStrike" cap="none">
                <a:solidFill>
                  <a:schemeClr val="dk1"/>
                </a:solidFill>
                <a:latin typeface="Calibri"/>
                <a:ea typeface="Calibri"/>
                <a:cs typeface="Calibri"/>
                <a:sym typeface="Calibri"/>
              </a:defRPr>
            </a:lvl4pPr>
            <a:lvl5pPr marR="0" lvl="4" algn="l" rtl="0">
              <a:lnSpc>
                <a:spcPct val="100000"/>
              </a:lnSpc>
              <a:spcBef>
                <a:spcPts val="460"/>
              </a:spcBef>
              <a:spcAft>
                <a:spcPts val="0"/>
              </a:spcAft>
              <a:buClr>
                <a:schemeClr val="dk1"/>
              </a:buClr>
              <a:buSzPts val="2300"/>
              <a:buFont typeface="Arial"/>
              <a:buNone/>
              <a:defRPr sz="2300" b="0" i="0" u="none" strike="noStrike" cap="none">
                <a:solidFill>
                  <a:schemeClr val="dk1"/>
                </a:solidFill>
                <a:latin typeface="Calibri"/>
                <a:ea typeface="Calibri"/>
                <a:cs typeface="Calibri"/>
                <a:sym typeface="Calibri"/>
              </a:defRPr>
            </a:lvl5pPr>
            <a:lvl6pPr marR="0" lvl="5" algn="l" rtl="0">
              <a:lnSpc>
                <a:spcPct val="100000"/>
              </a:lnSpc>
              <a:spcBef>
                <a:spcPts val="460"/>
              </a:spcBef>
              <a:spcAft>
                <a:spcPts val="0"/>
              </a:spcAft>
              <a:buClr>
                <a:schemeClr val="dk1"/>
              </a:buClr>
              <a:buSzPts val="2300"/>
              <a:buFont typeface="Arial"/>
              <a:buNone/>
              <a:defRPr sz="2300" b="0" i="0" u="none" strike="noStrike" cap="none">
                <a:solidFill>
                  <a:schemeClr val="dk1"/>
                </a:solidFill>
                <a:latin typeface="Calibri"/>
                <a:ea typeface="Calibri"/>
                <a:cs typeface="Calibri"/>
                <a:sym typeface="Calibri"/>
              </a:defRPr>
            </a:lvl6pPr>
            <a:lvl7pPr marR="0" lvl="6" algn="l" rtl="0">
              <a:lnSpc>
                <a:spcPct val="100000"/>
              </a:lnSpc>
              <a:spcBef>
                <a:spcPts val="460"/>
              </a:spcBef>
              <a:spcAft>
                <a:spcPts val="0"/>
              </a:spcAft>
              <a:buClr>
                <a:schemeClr val="dk1"/>
              </a:buClr>
              <a:buSzPts val="2300"/>
              <a:buFont typeface="Arial"/>
              <a:buNone/>
              <a:defRPr sz="2300" b="0" i="0" u="none" strike="noStrike" cap="none">
                <a:solidFill>
                  <a:schemeClr val="dk1"/>
                </a:solidFill>
                <a:latin typeface="Calibri"/>
                <a:ea typeface="Calibri"/>
                <a:cs typeface="Calibri"/>
                <a:sym typeface="Calibri"/>
              </a:defRPr>
            </a:lvl7pPr>
            <a:lvl8pPr marR="0" lvl="7" algn="l" rtl="0">
              <a:lnSpc>
                <a:spcPct val="100000"/>
              </a:lnSpc>
              <a:spcBef>
                <a:spcPts val="460"/>
              </a:spcBef>
              <a:spcAft>
                <a:spcPts val="0"/>
              </a:spcAft>
              <a:buClr>
                <a:schemeClr val="dk1"/>
              </a:buClr>
              <a:buSzPts val="2300"/>
              <a:buFont typeface="Arial"/>
              <a:buNone/>
              <a:defRPr sz="2300" b="0" i="0" u="none" strike="noStrike" cap="none">
                <a:solidFill>
                  <a:schemeClr val="dk1"/>
                </a:solidFill>
                <a:latin typeface="Calibri"/>
                <a:ea typeface="Calibri"/>
                <a:cs typeface="Calibri"/>
                <a:sym typeface="Calibri"/>
              </a:defRPr>
            </a:lvl8pPr>
            <a:lvl9pPr marR="0" lvl="8" algn="l" rtl="0">
              <a:lnSpc>
                <a:spcPct val="100000"/>
              </a:lnSpc>
              <a:spcBef>
                <a:spcPts val="460"/>
              </a:spcBef>
              <a:spcAft>
                <a:spcPts val="0"/>
              </a:spcAft>
              <a:buClr>
                <a:schemeClr val="dk1"/>
              </a:buClr>
              <a:buSzPts val="2300"/>
              <a:buFont typeface="Arial"/>
              <a:buNone/>
              <a:defRPr sz="23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2150746" y="5725162"/>
            <a:ext cx="6583680" cy="858519"/>
          </a:xfrm>
          <a:prstGeom prst="rect">
            <a:avLst/>
          </a:prstGeom>
          <a:noFill/>
          <a:ln>
            <a:noFill/>
          </a:ln>
        </p:spPr>
        <p:txBody>
          <a:bodyPr spcFirstLastPara="1" wrap="square" lIns="104475" tIns="52225" rIns="104475" bIns="52225" anchor="t" anchorCtr="0">
            <a:no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280"/>
              </a:spcBef>
              <a:spcAft>
                <a:spcPts val="0"/>
              </a:spcAft>
              <a:buClr>
                <a:schemeClr val="dk1"/>
              </a:buClr>
              <a:buSzPts val="1400"/>
              <a:buNone/>
              <a:defRPr sz="1400"/>
            </a:lvl2pPr>
            <a:lvl3pPr marL="1371600" lvl="2" indent="-228600" algn="l">
              <a:lnSpc>
                <a:spcPct val="100000"/>
              </a:lnSpc>
              <a:spcBef>
                <a:spcPts val="220"/>
              </a:spcBef>
              <a:spcAft>
                <a:spcPts val="0"/>
              </a:spcAft>
              <a:buClr>
                <a:schemeClr val="dk1"/>
              </a:buClr>
              <a:buSzPts val="1100"/>
              <a:buNone/>
              <a:defRPr sz="1100"/>
            </a:lvl3pPr>
            <a:lvl4pPr marL="1828800" lvl="3" indent="-228600" algn="l">
              <a:lnSpc>
                <a:spcPct val="100000"/>
              </a:lnSpc>
              <a:spcBef>
                <a:spcPts val="200"/>
              </a:spcBef>
              <a:spcAft>
                <a:spcPts val="0"/>
              </a:spcAft>
              <a:buClr>
                <a:schemeClr val="dk1"/>
              </a:buClr>
              <a:buSzPts val="1000"/>
              <a:buNone/>
              <a:defRPr sz="1000"/>
            </a:lvl4pPr>
            <a:lvl5pPr marL="2286000" lvl="4" indent="-228600" algn="l">
              <a:lnSpc>
                <a:spcPct val="100000"/>
              </a:lnSpc>
              <a:spcBef>
                <a:spcPts val="200"/>
              </a:spcBef>
              <a:spcAft>
                <a:spcPts val="0"/>
              </a:spcAft>
              <a:buClr>
                <a:schemeClr val="dk1"/>
              </a:buClr>
              <a:buSzPts val="1000"/>
              <a:buNone/>
              <a:defRPr sz="1000"/>
            </a:lvl5pPr>
            <a:lvl6pPr marL="2743200" lvl="5" indent="-228600" algn="l">
              <a:lnSpc>
                <a:spcPct val="100000"/>
              </a:lnSpc>
              <a:spcBef>
                <a:spcPts val="200"/>
              </a:spcBef>
              <a:spcAft>
                <a:spcPts val="0"/>
              </a:spcAft>
              <a:buClr>
                <a:schemeClr val="dk1"/>
              </a:buClr>
              <a:buSzPts val="1000"/>
              <a:buNone/>
              <a:defRPr sz="1000"/>
            </a:lvl6pPr>
            <a:lvl7pPr marL="3200400" lvl="6" indent="-228600" algn="l">
              <a:lnSpc>
                <a:spcPct val="100000"/>
              </a:lnSpc>
              <a:spcBef>
                <a:spcPts val="200"/>
              </a:spcBef>
              <a:spcAft>
                <a:spcPts val="0"/>
              </a:spcAft>
              <a:buClr>
                <a:schemeClr val="dk1"/>
              </a:buClr>
              <a:buSzPts val="1000"/>
              <a:buNone/>
              <a:defRPr sz="1000"/>
            </a:lvl7pPr>
            <a:lvl8pPr marL="3657600" lvl="7" indent="-228600" algn="l">
              <a:lnSpc>
                <a:spcPct val="100000"/>
              </a:lnSpc>
              <a:spcBef>
                <a:spcPts val="200"/>
              </a:spcBef>
              <a:spcAft>
                <a:spcPts val="0"/>
              </a:spcAft>
              <a:buClr>
                <a:schemeClr val="dk1"/>
              </a:buClr>
              <a:buSzPts val="1000"/>
              <a:buNone/>
              <a:defRPr sz="1000"/>
            </a:lvl8pPr>
            <a:lvl9pPr marL="4114800" lvl="8" indent="-228600" algn="l">
              <a:lnSpc>
                <a:spcPct val="100000"/>
              </a:lnSpc>
              <a:spcBef>
                <a:spcPts val="2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548640" y="6780108"/>
            <a:ext cx="2560320" cy="389467"/>
          </a:xfrm>
          <a:prstGeom prst="rect">
            <a:avLst/>
          </a:prstGeom>
          <a:noFill/>
          <a:ln>
            <a:noFill/>
          </a:ln>
        </p:spPr>
        <p:txBody>
          <a:bodyPr spcFirstLastPara="1" wrap="square" lIns="104475" tIns="52225" rIns="104475" bIns="522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22/05/2021</a:t>
            </a:r>
            <a:endParaRPr/>
          </a:p>
        </p:txBody>
      </p:sp>
      <p:sp>
        <p:nvSpPr>
          <p:cNvPr id="70" name="Google Shape;70;p10"/>
          <p:cNvSpPr txBox="1">
            <a:spLocks noGrp="1"/>
          </p:cNvSpPr>
          <p:nvPr>
            <p:ph type="ftr" idx="11"/>
          </p:nvPr>
        </p:nvSpPr>
        <p:spPr>
          <a:xfrm>
            <a:off x="3749040" y="6780108"/>
            <a:ext cx="3474720" cy="389467"/>
          </a:xfrm>
          <a:prstGeom prst="rect">
            <a:avLst/>
          </a:prstGeom>
          <a:noFill/>
          <a:ln>
            <a:noFill/>
          </a:ln>
        </p:spPr>
        <p:txBody>
          <a:bodyPr spcFirstLastPara="1" wrap="square" lIns="104475" tIns="52225" rIns="104475" bIns="522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7863840" y="6780108"/>
            <a:ext cx="2560320" cy="389467"/>
          </a:xfrm>
          <a:prstGeom prst="rect">
            <a:avLst/>
          </a:prstGeom>
          <a:noFill/>
          <a:ln>
            <a:noFill/>
          </a:ln>
        </p:spPr>
        <p:txBody>
          <a:bodyPr spcFirstLastPara="1" wrap="square" lIns="104475" tIns="52225" rIns="104475" bIns="52225"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48640" y="292947"/>
            <a:ext cx="9875520" cy="1219200"/>
          </a:xfrm>
          <a:prstGeom prst="rect">
            <a:avLst/>
          </a:prstGeom>
          <a:noFill/>
          <a:ln>
            <a:noFill/>
          </a:ln>
        </p:spPr>
        <p:txBody>
          <a:bodyPr spcFirstLastPara="1" wrap="square" lIns="104475" tIns="52225" rIns="104475" bIns="52225" anchor="ctr" anchorCtr="0">
            <a:noAutofit/>
          </a:bodyPr>
          <a:lstStyle>
            <a:lvl1pPr marR="0" lvl="0" algn="ctr" rtl="0">
              <a:lnSpc>
                <a:spcPct val="100000"/>
              </a:lnSpc>
              <a:spcBef>
                <a:spcPts val="0"/>
              </a:spcBef>
              <a:spcAft>
                <a:spcPts val="0"/>
              </a:spcAft>
              <a:buClr>
                <a:schemeClr val="dk1"/>
              </a:buClr>
              <a:buSzPts val="5000"/>
              <a:buFont typeface="Calibri"/>
              <a:buNone/>
              <a:defRPr sz="5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48640" y="1706880"/>
            <a:ext cx="9875520" cy="4827694"/>
          </a:xfrm>
          <a:prstGeom prst="rect">
            <a:avLst/>
          </a:prstGeom>
          <a:noFill/>
          <a:ln>
            <a:noFill/>
          </a:ln>
        </p:spPr>
        <p:txBody>
          <a:bodyPr spcFirstLastPara="1" wrap="square" lIns="104475" tIns="52225" rIns="104475" bIns="52225" anchor="t" anchorCtr="0">
            <a:noAutofit/>
          </a:bodyPr>
          <a:lstStyle>
            <a:lvl1pPr marL="457200" marR="0" lvl="0" indent="-463550" algn="l" rtl="0">
              <a:lnSpc>
                <a:spcPct val="100000"/>
              </a:lnSpc>
              <a:spcBef>
                <a:spcPts val="740"/>
              </a:spcBef>
              <a:spcAft>
                <a:spcPts val="0"/>
              </a:spcAft>
              <a:buClr>
                <a:schemeClr val="dk1"/>
              </a:buClr>
              <a:buSzPts val="3700"/>
              <a:buFont typeface="Arial"/>
              <a:buChar char="•"/>
              <a:defRPr sz="3700" b="0" i="0" u="none" strike="noStrike" cap="none">
                <a:solidFill>
                  <a:schemeClr val="dk1"/>
                </a:solidFill>
                <a:latin typeface="Calibri"/>
                <a:ea typeface="Calibri"/>
                <a:cs typeface="Calibri"/>
                <a:sym typeface="Calibri"/>
              </a:defRPr>
            </a:lvl1pPr>
            <a:lvl2pPr marL="914400" marR="0" lvl="1"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400050" algn="l" rtl="0">
              <a:lnSpc>
                <a:spcPct val="100000"/>
              </a:lnSpc>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374650" algn="l" rtl="0">
              <a:lnSpc>
                <a:spcPct val="100000"/>
              </a:lnSpc>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4pPr>
            <a:lvl5pPr marL="2286000" marR="0" lvl="4" indent="-374650" algn="l" rtl="0">
              <a:lnSpc>
                <a:spcPct val="100000"/>
              </a:lnSpc>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5pPr>
            <a:lvl6pPr marL="2743200" marR="0" lvl="5" indent="-374650" algn="l" rtl="0">
              <a:lnSpc>
                <a:spcPct val="100000"/>
              </a:lnSpc>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6pPr>
            <a:lvl7pPr marL="3200400" marR="0" lvl="6" indent="-374650" algn="l" rtl="0">
              <a:lnSpc>
                <a:spcPct val="100000"/>
              </a:lnSpc>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7pPr>
            <a:lvl8pPr marL="3657600" marR="0" lvl="7" indent="-374650" algn="l" rtl="0">
              <a:lnSpc>
                <a:spcPct val="100000"/>
              </a:lnSpc>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8pPr>
            <a:lvl9pPr marL="4114800" marR="0" lvl="8" indent="-374650" algn="l" rtl="0">
              <a:lnSpc>
                <a:spcPct val="100000"/>
              </a:lnSpc>
              <a:spcBef>
                <a:spcPts val="460"/>
              </a:spcBef>
              <a:spcAft>
                <a:spcPts val="0"/>
              </a:spcAft>
              <a:buClr>
                <a:schemeClr val="dk1"/>
              </a:buClr>
              <a:buSzPts val="2300"/>
              <a:buFont typeface="Arial"/>
              <a:buChar char="•"/>
              <a:defRPr sz="23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548640" y="6780108"/>
            <a:ext cx="2560320" cy="389467"/>
          </a:xfrm>
          <a:prstGeom prst="rect">
            <a:avLst/>
          </a:prstGeom>
          <a:noFill/>
          <a:ln>
            <a:noFill/>
          </a:ln>
        </p:spPr>
        <p:txBody>
          <a:bodyPr spcFirstLastPara="1" wrap="square" lIns="104475" tIns="52225" rIns="104475" bIns="52225"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9pPr>
          </a:lstStyle>
          <a:p>
            <a:r>
              <a:rPr lang="en-US"/>
              <a:t>22/05/2021</a:t>
            </a:r>
            <a:endParaRPr/>
          </a:p>
        </p:txBody>
      </p:sp>
      <p:sp>
        <p:nvSpPr>
          <p:cNvPr id="13" name="Google Shape;13;p1"/>
          <p:cNvSpPr txBox="1">
            <a:spLocks noGrp="1"/>
          </p:cNvSpPr>
          <p:nvPr>
            <p:ph type="ftr" idx="11"/>
          </p:nvPr>
        </p:nvSpPr>
        <p:spPr>
          <a:xfrm>
            <a:off x="3749040" y="6780108"/>
            <a:ext cx="3474720" cy="389467"/>
          </a:xfrm>
          <a:prstGeom prst="rect">
            <a:avLst/>
          </a:prstGeom>
          <a:noFill/>
          <a:ln>
            <a:noFill/>
          </a:ln>
        </p:spPr>
        <p:txBody>
          <a:bodyPr spcFirstLastPara="1" wrap="square" lIns="104475" tIns="52225" rIns="104475" bIns="52225"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1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7863840" y="6780108"/>
            <a:ext cx="2560320" cy="389467"/>
          </a:xfrm>
          <a:prstGeom prst="rect">
            <a:avLst/>
          </a:prstGeom>
          <a:noFill/>
          <a:ln>
            <a:noFill/>
          </a:ln>
        </p:spPr>
        <p:txBody>
          <a:bodyPr spcFirstLastPara="1" wrap="square" lIns="104475" tIns="52225" rIns="104475" bIns="52225"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en.wikipedia.org/wiki/Speed" TargetMode="External"/><Relationship Id="rId4" Type="http://schemas.openxmlformats.org/officeDocument/2006/relationships/hyperlink" Target="https://en.wikipedia.org/wiki/Gauge_(instrument)"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0" y="0"/>
            <a:ext cx="10972800" cy="12192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104475" tIns="52225" rIns="104475" bIns="52225" anchor="ctr" anchorCtr="0">
            <a:noAutofit/>
          </a:bodyPr>
          <a:lstStyle/>
          <a:p>
            <a:pPr marL="0" lvl="0" indent="0" algn="ctr" rtl="0">
              <a:lnSpc>
                <a:spcPct val="100000"/>
              </a:lnSpc>
              <a:spcBef>
                <a:spcPts val="0"/>
              </a:spcBef>
              <a:spcAft>
                <a:spcPts val="0"/>
              </a:spcAft>
              <a:buClr>
                <a:schemeClr val="lt1"/>
              </a:buClr>
              <a:buSzPts val="2900"/>
              <a:buFont typeface="Arial"/>
              <a:buNone/>
            </a:pPr>
            <a:r>
              <a:rPr lang="en-IN" sz="2900">
                <a:solidFill>
                  <a:schemeClr val="lt1"/>
                </a:solidFill>
                <a:latin typeface="Arial"/>
                <a:ea typeface="Arial"/>
                <a:cs typeface="Arial"/>
                <a:sym typeface="Arial"/>
              </a:rPr>
              <a:t>D. Y. Patil College of Engineering</a:t>
            </a:r>
            <a:br>
              <a:rPr lang="en-IN" sz="2900">
                <a:solidFill>
                  <a:schemeClr val="lt1"/>
                </a:solidFill>
                <a:latin typeface="Arial"/>
                <a:ea typeface="Arial"/>
                <a:cs typeface="Arial"/>
                <a:sym typeface="Arial"/>
              </a:rPr>
            </a:br>
            <a:r>
              <a:rPr lang="en-IN" sz="2900">
                <a:solidFill>
                  <a:schemeClr val="lt1"/>
                </a:solidFill>
                <a:latin typeface="Arial"/>
                <a:ea typeface="Arial"/>
                <a:cs typeface="Arial"/>
                <a:sym typeface="Arial"/>
              </a:rPr>
              <a:t>Department of Information Technology</a:t>
            </a:r>
            <a:endParaRPr sz="3200">
              <a:solidFill>
                <a:schemeClr val="lt1"/>
              </a:solidFill>
              <a:latin typeface="Arial"/>
              <a:ea typeface="Arial"/>
              <a:cs typeface="Arial"/>
              <a:sym typeface="Arial"/>
            </a:endParaRPr>
          </a:p>
        </p:txBody>
      </p:sp>
      <p:sp>
        <p:nvSpPr>
          <p:cNvPr id="89" name="Google Shape;89;p13"/>
          <p:cNvSpPr txBox="1">
            <a:spLocks noGrp="1"/>
          </p:cNvSpPr>
          <p:nvPr>
            <p:ph type="subTitle" idx="1"/>
          </p:nvPr>
        </p:nvSpPr>
        <p:spPr>
          <a:xfrm>
            <a:off x="423675" y="1312125"/>
            <a:ext cx="10287000" cy="2075652"/>
          </a:xfrm>
          <a:prstGeom prst="rect">
            <a:avLst/>
          </a:prstGeom>
          <a:noFill/>
          <a:ln>
            <a:noFill/>
          </a:ln>
        </p:spPr>
        <p:txBody>
          <a:bodyPr spcFirstLastPara="1" wrap="square" lIns="104475" tIns="52225" rIns="104475" bIns="52225" anchor="t" anchorCtr="0">
            <a:noAutofit/>
          </a:bodyPr>
          <a:lstStyle/>
          <a:p>
            <a:pPr marL="0" lvl="0" indent="0" algn="ctr" rtl="0">
              <a:lnSpc>
                <a:spcPct val="80000"/>
              </a:lnSpc>
              <a:spcBef>
                <a:spcPts val="0"/>
              </a:spcBef>
              <a:spcAft>
                <a:spcPts val="0"/>
              </a:spcAft>
              <a:buClr>
                <a:srgbClr val="C00000"/>
              </a:buClr>
              <a:buSzPts val="2240"/>
              <a:buNone/>
            </a:pPr>
            <a:r>
              <a:rPr lang="en-IN" sz="2240" dirty="0">
                <a:solidFill>
                  <a:srgbClr val="C00000"/>
                </a:solidFill>
              </a:rPr>
              <a:t>Audit Course Presentation</a:t>
            </a:r>
            <a:endParaRPr dirty="0"/>
          </a:p>
          <a:p>
            <a:pPr marL="0" lvl="0" indent="0" algn="ctr" rtl="0">
              <a:lnSpc>
                <a:spcPct val="80000"/>
              </a:lnSpc>
              <a:spcBef>
                <a:spcPts val="448"/>
              </a:spcBef>
              <a:spcAft>
                <a:spcPts val="0"/>
              </a:spcAft>
              <a:buClr>
                <a:srgbClr val="C00000"/>
              </a:buClr>
              <a:buSzPts val="2240"/>
              <a:buNone/>
            </a:pPr>
            <a:r>
              <a:rPr lang="en-IN" sz="2240" dirty="0">
                <a:solidFill>
                  <a:srgbClr val="C00000"/>
                </a:solidFill>
              </a:rPr>
              <a:t>On</a:t>
            </a:r>
            <a:endParaRPr sz="2240" dirty="0">
              <a:solidFill>
                <a:srgbClr val="C00000"/>
              </a:solidFill>
            </a:endParaRPr>
          </a:p>
          <a:p>
            <a:pPr marL="0" lvl="0" indent="0" algn="ctr" rtl="0">
              <a:lnSpc>
                <a:spcPct val="80000"/>
              </a:lnSpc>
              <a:spcBef>
                <a:spcPts val="448"/>
              </a:spcBef>
              <a:spcAft>
                <a:spcPts val="0"/>
              </a:spcAft>
              <a:buClr>
                <a:srgbClr val="C00000"/>
              </a:buClr>
              <a:buSzPts val="2240"/>
              <a:buNone/>
            </a:pPr>
            <a:endParaRPr sz="2240" dirty="0">
              <a:solidFill>
                <a:srgbClr val="C00000"/>
              </a:solidFill>
            </a:endParaRPr>
          </a:p>
          <a:p>
            <a:pPr marL="0" lvl="0" indent="0" algn="ctr" rtl="0">
              <a:lnSpc>
                <a:spcPct val="80000"/>
              </a:lnSpc>
              <a:spcBef>
                <a:spcPts val="714"/>
              </a:spcBef>
              <a:spcAft>
                <a:spcPts val="0"/>
              </a:spcAft>
              <a:buClr>
                <a:srgbClr val="538CD5"/>
              </a:buClr>
              <a:buSzPts val="3570"/>
              <a:buNone/>
            </a:pPr>
            <a:r>
              <a:rPr lang="en-IN" sz="3570" dirty="0">
                <a:solidFill>
                  <a:srgbClr val="538CD5"/>
                </a:solidFill>
              </a:rPr>
              <a:t>“Vehicle interface monitoring and Accident control using IOT”</a:t>
            </a:r>
            <a:endParaRPr sz="1890" dirty="0"/>
          </a:p>
        </p:txBody>
      </p:sp>
      <p:sp>
        <p:nvSpPr>
          <p:cNvPr id="90" name="Google Shape;90;p13"/>
          <p:cNvSpPr/>
          <p:nvPr/>
        </p:nvSpPr>
        <p:spPr>
          <a:xfrm>
            <a:off x="0" y="6740895"/>
            <a:ext cx="10972800" cy="428680"/>
          </a:xfrm>
          <a:prstGeom prst="rect">
            <a:avLst/>
          </a:prstGeom>
          <a:noFill/>
          <a:ln>
            <a:noFill/>
          </a:ln>
        </p:spPr>
        <p:txBody>
          <a:bodyPr spcFirstLastPara="1" wrap="square" lIns="104475" tIns="52225" rIns="104475" bIns="52225" anchor="t" anchorCtr="0">
            <a:noAutofit/>
          </a:bodyPr>
          <a:lstStyle/>
          <a:p>
            <a:pPr marL="0" marR="0" lvl="0" indent="0" algn="ctr" rtl="0">
              <a:lnSpc>
                <a:spcPct val="100000"/>
              </a:lnSpc>
              <a:spcBef>
                <a:spcPts val="0"/>
              </a:spcBef>
              <a:spcAft>
                <a:spcPts val="0"/>
              </a:spcAft>
              <a:buClr>
                <a:srgbClr val="000000"/>
              </a:buClr>
              <a:buSzPts val="2100"/>
              <a:buFont typeface="Arial"/>
              <a:buNone/>
            </a:pPr>
            <a:r>
              <a:rPr lang="en-IN" sz="2100" b="0" i="0" u="none" strike="noStrike" cap="none" dirty="0">
                <a:solidFill>
                  <a:srgbClr val="0C0C0C"/>
                </a:solidFill>
                <a:latin typeface="Calibri"/>
                <a:ea typeface="Calibri"/>
                <a:cs typeface="Calibri"/>
                <a:sym typeface="Calibri"/>
              </a:rPr>
              <a:t>Day and Date of Exam : Saturday, 22 May 2021</a:t>
            </a:r>
            <a:endParaRPr sz="2100" b="0" i="0" u="none" strike="noStrike" cap="none" dirty="0">
              <a:solidFill>
                <a:srgbClr val="0C0C0C"/>
              </a:solidFill>
              <a:latin typeface="Calibri"/>
              <a:ea typeface="Calibri"/>
              <a:cs typeface="Calibri"/>
              <a:sym typeface="Calibri"/>
            </a:endParaRPr>
          </a:p>
        </p:txBody>
      </p:sp>
      <p:pic>
        <p:nvPicPr>
          <p:cNvPr id="92" name="Google Shape;92;p13" descr="G:\Guest Lectures - Seminars - Workshops Conducted\PBS\images.jpg"/>
          <p:cNvPicPr preferRelativeResize="0"/>
          <p:nvPr/>
        </p:nvPicPr>
        <p:blipFill rotWithShape="1">
          <a:blip r:embed="rId3">
            <a:alphaModFix/>
          </a:blip>
          <a:srcRect/>
          <a:stretch/>
        </p:blipFill>
        <p:spPr>
          <a:xfrm>
            <a:off x="9372600" y="15767"/>
            <a:ext cx="1600200" cy="1199895"/>
          </a:xfrm>
          <a:prstGeom prst="rect">
            <a:avLst/>
          </a:prstGeom>
          <a:noFill/>
          <a:ln>
            <a:noFill/>
          </a:ln>
        </p:spPr>
      </p:pic>
      <p:pic>
        <p:nvPicPr>
          <p:cNvPr id="93" name="Google Shape;93;p13"/>
          <p:cNvPicPr preferRelativeResize="0"/>
          <p:nvPr/>
        </p:nvPicPr>
        <p:blipFill rotWithShape="1">
          <a:blip r:embed="rId4">
            <a:alphaModFix/>
          </a:blip>
          <a:srcRect/>
          <a:stretch/>
        </p:blipFill>
        <p:spPr>
          <a:xfrm>
            <a:off x="17646" y="62289"/>
            <a:ext cx="1353954" cy="1143748"/>
          </a:xfrm>
          <a:prstGeom prst="rect">
            <a:avLst/>
          </a:prstGeom>
          <a:noFill/>
          <a:ln>
            <a:noFill/>
          </a:ln>
        </p:spPr>
      </p:pic>
      <p:sp>
        <p:nvSpPr>
          <p:cNvPr id="94" name="Google Shape;94;p13"/>
          <p:cNvSpPr txBox="1">
            <a:spLocks noGrp="1"/>
          </p:cNvSpPr>
          <p:nvPr>
            <p:ph type="body" idx="4294967295"/>
          </p:nvPr>
        </p:nvSpPr>
        <p:spPr>
          <a:xfrm>
            <a:off x="0" y="2442876"/>
            <a:ext cx="5910600" cy="2075652"/>
          </a:xfrm>
          <a:prstGeom prst="rect">
            <a:avLst/>
          </a:prstGeom>
          <a:noFill/>
          <a:ln>
            <a:noFill/>
          </a:ln>
        </p:spPr>
        <p:txBody>
          <a:bodyPr spcFirstLastPara="1" wrap="square" lIns="104475" tIns="52225" rIns="104475" bIns="52225" anchor="t" anchorCtr="0">
            <a:noAutofit/>
          </a:bodyPr>
          <a:lstStyle/>
          <a:p>
            <a:pPr marL="457200" lvl="0" indent="0" algn="l" rtl="0">
              <a:lnSpc>
                <a:spcPct val="90000"/>
              </a:lnSpc>
              <a:spcBef>
                <a:spcPts val="592"/>
              </a:spcBef>
              <a:spcAft>
                <a:spcPts val="0"/>
              </a:spcAft>
              <a:buNone/>
            </a:pPr>
            <a:endParaRPr dirty="0"/>
          </a:p>
          <a:p>
            <a:pPr marL="0" lvl="0" indent="0" algn="l" rtl="0">
              <a:lnSpc>
                <a:spcPct val="90000"/>
              </a:lnSpc>
              <a:spcBef>
                <a:spcPts val="592"/>
              </a:spcBef>
              <a:spcAft>
                <a:spcPts val="0"/>
              </a:spcAft>
              <a:buClr>
                <a:schemeClr val="dk1"/>
              </a:buClr>
              <a:buSzPts val="2960"/>
              <a:buNone/>
            </a:pPr>
            <a:endParaRPr sz="2960" dirty="0"/>
          </a:p>
          <a:p>
            <a:pPr marL="391847" lvl="0" indent="-391847" algn="l" rtl="0">
              <a:lnSpc>
                <a:spcPct val="90000"/>
              </a:lnSpc>
              <a:spcBef>
                <a:spcPts val="592"/>
              </a:spcBef>
              <a:spcAft>
                <a:spcPts val="0"/>
              </a:spcAft>
              <a:buClr>
                <a:srgbClr val="C00000"/>
              </a:buClr>
              <a:buSzPts val="2960"/>
              <a:buChar char="•"/>
            </a:pPr>
            <a:r>
              <a:rPr lang="en-IN" sz="2960" dirty="0">
                <a:solidFill>
                  <a:srgbClr val="C00000"/>
                </a:solidFill>
              </a:rPr>
              <a:t>Project Group Members:</a:t>
            </a:r>
            <a:r>
              <a:rPr lang="en-IN" sz="2960" dirty="0"/>
              <a:t>	</a:t>
            </a:r>
            <a:endParaRPr dirty="0"/>
          </a:p>
          <a:p>
            <a:pPr marL="849001" lvl="1" indent="-326538" algn="l" rtl="0">
              <a:lnSpc>
                <a:spcPct val="90000"/>
              </a:lnSpc>
              <a:spcBef>
                <a:spcPts val="592"/>
              </a:spcBef>
              <a:spcAft>
                <a:spcPts val="0"/>
              </a:spcAft>
              <a:buClr>
                <a:schemeClr val="dk1"/>
              </a:buClr>
              <a:buSzPts val="2960"/>
              <a:buChar char="–"/>
            </a:pPr>
            <a:r>
              <a:rPr lang="en-IN" sz="2960" dirty="0"/>
              <a:t>T1751108 , Abuzar Tamboli</a:t>
            </a:r>
            <a:endParaRPr dirty="0"/>
          </a:p>
          <a:p>
            <a:pPr marL="849001" lvl="1" indent="-326538" algn="l" rtl="0">
              <a:lnSpc>
                <a:spcPct val="90000"/>
              </a:lnSpc>
              <a:spcBef>
                <a:spcPts val="592"/>
              </a:spcBef>
              <a:spcAft>
                <a:spcPts val="0"/>
              </a:spcAft>
              <a:buClr>
                <a:schemeClr val="dk1"/>
              </a:buClr>
              <a:buSzPts val="2960"/>
              <a:buChar char="–"/>
            </a:pPr>
            <a:r>
              <a:rPr lang="en-IN" sz="2960" dirty="0"/>
              <a:t>T1751107 , Sakshi More</a:t>
            </a:r>
            <a:endParaRPr dirty="0"/>
          </a:p>
          <a:p>
            <a:pPr marL="849001" lvl="1" indent="-326538" algn="l" rtl="0">
              <a:lnSpc>
                <a:spcPct val="90000"/>
              </a:lnSpc>
              <a:spcBef>
                <a:spcPts val="592"/>
              </a:spcBef>
              <a:spcAft>
                <a:spcPts val="0"/>
              </a:spcAft>
              <a:buClr>
                <a:schemeClr val="dk1"/>
              </a:buClr>
              <a:buSzPts val="2960"/>
              <a:buChar char="–"/>
            </a:pPr>
            <a:r>
              <a:rPr lang="en-IN" sz="2960" dirty="0"/>
              <a:t>T1751112 , Satyam </a:t>
            </a:r>
            <a:r>
              <a:rPr lang="en-IN" sz="2960" dirty="0" err="1"/>
              <a:t>Jaimini</a:t>
            </a:r>
            <a:endParaRPr sz="2960" dirty="0"/>
          </a:p>
          <a:p>
            <a:pPr marL="849001" lvl="1" indent="-326539" algn="l" rtl="0">
              <a:lnSpc>
                <a:spcPct val="90000"/>
              </a:lnSpc>
              <a:spcBef>
                <a:spcPts val="592"/>
              </a:spcBef>
              <a:spcAft>
                <a:spcPts val="0"/>
              </a:spcAft>
              <a:buClr>
                <a:schemeClr val="dk1"/>
              </a:buClr>
              <a:buSzPts val="2960"/>
              <a:buChar char="–"/>
            </a:pPr>
            <a:r>
              <a:rPr lang="en-IN" sz="2960" dirty="0"/>
              <a:t>T1751119 , Kasturi </a:t>
            </a:r>
            <a:r>
              <a:rPr lang="en-IN" sz="2960" dirty="0" err="1"/>
              <a:t>Pokharkar</a:t>
            </a:r>
            <a:endParaRPr sz="2960" dirty="0"/>
          </a:p>
          <a:p>
            <a:pPr marL="849001" lvl="1" indent="-400199" algn="l" rtl="0">
              <a:lnSpc>
                <a:spcPct val="90000"/>
              </a:lnSpc>
              <a:spcBef>
                <a:spcPts val="592"/>
              </a:spcBef>
              <a:spcAft>
                <a:spcPts val="0"/>
              </a:spcAft>
              <a:buSzPts val="2960"/>
              <a:buChar char="–"/>
            </a:pPr>
            <a:r>
              <a:rPr lang="en-IN" sz="2960" dirty="0"/>
              <a:t>T1751124 , Ganesh </a:t>
            </a:r>
            <a:r>
              <a:rPr lang="en-IN" sz="2960" dirty="0" err="1"/>
              <a:t>Karale</a:t>
            </a:r>
            <a:endParaRPr sz="2960" dirty="0"/>
          </a:p>
        </p:txBody>
      </p:sp>
      <p:sp>
        <p:nvSpPr>
          <p:cNvPr id="2" name="Slide Number Placeholder 1">
            <a:extLst>
              <a:ext uri="{FF2B5EF4-FFF2-40B4-BE49-F238E27FC236}">
                <a16:creationId xmlns:a16="http://schemas.microsoft.com/office/drawing/2014/main" id="{D0E97711-E60E-457B-85A4-801B943C51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a:t>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7" name="Google Shape;167;p22"/>
          <p:cNvPicPr preferRelativeResize="0"/>
          <p:nvPr/>
        </p:nvPicPr>
        <p:blipFill>
          <a:blip r:embed="rId3">
            <a:alphaModFix/>
          </a:blip>
          <a:stretch>
            <a:fillRect/>
          </a:stretch>
        </p:blipFill>
        <p:spPr>
          <a:xfrm>
            <a:off x="1404900" y="371400"/>
            <a:ext cx="9317600" cy="4537675"/>
          </a:xfrm>
          <a:prstGeom prst="rect">
            <a:avLst/>
          </a:prstGeom>
          <a:noFill/>
          <a:ln>
            <a:noFill/>
          </a:ln>
        </p:spPr>
      </p:pic>
      <p:graphicFrame>
        <p:nvGraphicFramePr>
          <p:cNvPr id="168" name="Google Shape;168;p22"/>
          <p:cNvGraphicFramePr/>
          <p:nvPr/>
        </p:nvGraphicFramePr>
        <p:xfrm>
          <a:off x="500563" y="1811910"/>
          <a:ext cx="985050" cy="824125"/>
        </p:xfrm>
        <a:graphic>
          <a:graphicData uri="http://schemas.openxmlformats.org/drawingml/2006/table">
            <a:tbl>
              <a:tblPr>
                <a:noFill/>
                <a:tableStyleId>{EB3AC153-04B0-4404-BCAF-68BCB276F9BC}</a:tableStyleId>
              </a:tblPr>
              <a:tblGrid>
                <a:gridCol w="985050">
                  <a:extLst>
                    <a:ext uri="{9D8B030D-6E8A-4147-A177-3AD203B41FA5}">
                      <a16:colId xmlns:a16="http://schemas.microsoft.com/office/drawing/2014/main" val="20000"/>
                    </a:ext>
                  </a:extLst>
                </a:gridCol>
              </a:tblGrid>
              <a:tr h="824125">
                <a:tc>
                  <a:txBody>
                    <a:bodyPr/>
                    <a:lstStyle/>
                    <a:p>
                      <a:pPr marL="0" lvl="0" indent="0" algn="l" rtl="0">
                        <a:spcBef>
                          <a:spcPts val="0"/>
                        </a:spcBef>
                        <a:spcAft>
                          <a:spcPts val="0"/>
                        </a:spcAft>
                        <a:buNone/>
                      </a:pPr>
                      <a:r>
                        <a:rPr lang="en-IN" sz="1800"/>
                        <a:t>Sensor </a:t>
                      </a:r>
                      <a:endParaRPr sz="1800"/>
                    </a:p>
                    <a:p>
                      <a:pPr marL="0" lvl="0" indent="0" algn="l" rtl="0">
                        <a:spcBef>
                          <a:spcPts val="0"/>
                        </a:spcBef>
                        <a:spcAft>
                          <a:spcPts val="0"/>
                        </a:spcAft>
                        <a:buNone/>
                      </a:pPr>
                      <a:r>
                        <a:rPr lang="en-IN" sz="1800"/>
                        <a:t>Data</a:t>
                      </a:r>
                      <a:endParaRPr sz="1800"/>
                    </a:p>
                  </a:txBody>
                  <a:tcPr marL="91425" marR="91425" marT="91425" marB="91425"/>
                </a:tc>
                <a:extLst>
                  <a:ext uri="{0D108BD9-81ED-4DB2-BD59-A6C34878D82A}">
                    <a16:rowId xmlns:a16="http://schemas.microsoft.com/office/drawing/2014/main" val="10000"/>
                  </a:ext>
                </a:extLst>
              </a:tr>
            </a:tbl>
          </a:graphicData>
        </a:graphic>
      </p:graphicFrame>
      <p:pic>
        <p:nvPicPr>
          <p:cNvPr id="169" name="Google Shape;169;p22"/>
          <p:cNvPicPr preferRelativeResize="0"/>
          <p:nvPr/>
        </p:nvPicPr>
        <p:blipFill>
          <a:blip r:embed="rId4">
            <a:alphaModFix/>
          </a:blip>
          <a:stretch>
            <a:fillRect/>
          </a:stretch>
        </p:blipFill>
        <p:spPr>
          <a:xfrm rot="-5400000">
            <a:off x="1655188" y="1928750"/>
            <a:ext cx="251325" cy="590425"/>
          </a:xfrm>
          <a:prstGeom prst="rect">
            <a:avLst/>
          </a:prstGeom>
          <a:noFill/>
          <a:ln>
            <a:noFill/>
          </a:ln>
        </p:spPr>
      </p:pic>
      <p:sp>
        <p:nvSpPr>
          <p:cNvPr id="170" name="Google Shape;170;p22"/>
          <p:cNvSpPr/>
          <p:nvPr/>
        </p:nvSpPr>
        <p:spPr>
          <a:xfrm>
            <a:off x="2507550" y="5748775"/>
            <a:ext cx="5848200" cy="1031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dirty="0"/>
              <a:t>Workflow</a:t>
            </a:r>
            <a:endParaRPr sz="1800" dirty="0"/>
          </a:p>
        </p:txBody>
      </p:sp>
      <p:sp>
        <p:nvSpPr>
          <p:cNvPr id="4" name="Slide Number Placeholder 3">
            <a:extLst>
              <a:ext uri="{FF2B5EF4-FFF2-40B4-BE49-F238E27FC236}">
                <a16:creationId xmlns:a16="http://schemas.microsoft.com/office/drawing/2014/main" id="{DFDA37BA-73A7-4CE7-94A5-71453EA372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p:sp>
        <p:nvSpPr>
          <p:cNvPr id="5" name="Date Placeholder 4">
            <a:extLst>
              <a:ext uri="{FF2B5EF4-FFF2-40B4-BE49-F238E27FC236}">
                <a16:creationId xmlns:a16="http://schemas.microsoft.com/office/drawing/2014/main" id="{31F03C29-3555-4510-9DBD-08CCDA538481}"/>
              </a:ext>
            </a:extLst>
          </p:cNvPr>
          <p:cNvSpPr>
            <a:spLocks noGrp="1"/>
          </p:cNvSpPr>
          <p:nvPr>
            <p:ph type="dt" idx="10"/>
          </p:nvPr>
        </p:nvSpPr>
        <p:spPr/>
        <p:txBody>
          <a:bodyPr/>
          <a:lstStyle/>
          <a:p>
            <a:r>
              <a:rPr lang="en-US"/>
              <a:t>22/05/2021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6"/>
          <p:cNvSpPr txBox="1">
            <a:spLocks noGrp="1"/>
          </p:cNvSpPr>
          <p:nvPr>
            <p:ph type="title"/>
          </p:nvPr>
        </p:nvSpPr>
        <p:spPr>
          <a:xfrm>
            <a:off x="893554" y="149050"/>
            <a:ext cx="9439200" cy="9264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Autofit/>
          </a:bodyPr>
          <a:lstStyle/>
          <a:p>
            <a:pPr marL="0" lvl="0" indent="0" algn="ctr" rtl="0">
              <a:lnSpc>
                <a:spcPct val="100000"/>
              </a:lnSpc>
              <a:spcBef>
                <a:spcPts val="0"/>
              </a:spcBef>
              <a:spcAft>
                <a:spcPts val="0"/>
              </a:spcAft>
              <a:buClr>
                <a:schemeClr val="lt1"/>
              </a:buClr>
              <a:buSzPts val="5000"/>
              <a:buFont typeface="Calibri"/>
              <a:buNone/>
            </a:pPr>
            <a:r>
              <a:rPr lang="en-IN"/>
              <a:t>Digital Interface</a:t>
            </a:r>
            <a:endParaRPr/>
          </a:p>
        </p:txBody>
      </p:sp>
      <p:sp>
        <p:nvSpPr>
          <p:cNvPr id="202" name="Google Shape;202;p26"/>
          <p:cNvSpPr txBox="1">
            <a:spLocks noGrp="1"/>
          </p:cNvSpPr>
          <p:nvPr>
            <p:ph type="body" idx="1"/>
          </p:nvPr>
        </p:nvSpPr>
        <p:spPr>
          <a:xfrm>
            <a:off x="630300" y="1075439"/>
            <a:ext cx="4856100" cy="5790900"/>
          </a:xfrm>
          <a:prstGeom prst="rect">
            <a:avLst/>
          </a:prstGeom>
          <a:noFill/>
          <a:ln>
            <a:noFill/>
          </a:ln>
        </p:spPr>
        <p:txBody>
          <a:bodyPr spcFirstLastPara="1" wrap="square" lIns="104475" tIns="52225" rIns="104475" bIns="52225" anchor="t" anchorCtr="0">
            <a:noAutofit/>
          </a:bodyPr>
          <a:lstStyle/>
          <a:p>
            <a:pPr marL="0" lvl="0" indent="0" algn="just" rtl="0">
              <a:lnSpc>
                <a:spcPct val="150000"/>
              </a:lnSpc>
              <a:spcBef>
                <a:spcPts val="0"/>
              </a:spcBef>
              <a:spcAft>
                <a:spcPts val="0"/>
              </a:spcAft>
              <a:buClr>
                <a:schemeClr val="dk1"/>
              </a:buClr>
              <a:buSzPts val="1100"/>
              <a:buFont typeface="Arial"/>
              <a:buNone/>
            </a:pPr>
            <a:endParaRPr sz="2000">
              <a:latin typeface="Times New Roman"/>
              <a:ea typeface="Times New Roman"/>
              <a:cs typeface="Times New Roman"/>
              <a:sym typeface="Times New Roman"/>
            </a:endParaRPr>
          </a:p>
          <a:p>
            <a:pPr marL="457200" lvl="0" indent="-355600" algn="l" rtl="0">
              <a:lnSpc>
                <a:spcPct val="150000"/>
              </a:lnSpc>
              <a:spcBef>
                <a:spcPts val="0"/>
              </a:spcBef>
              <a:spcAft>
                <a:spcPts val="0"/>
              </a:spcAft>
              <a:buSzPts val="2000"/>
              <a:buFont typeface="Times New Roman"/>
              <a:buChar char="•"/>
            </a:pPr>
            <a:r>
              <a:rPr lang="en-IN" sz="2000">
                <a:solidFill>
                  <a:srgbClr val="333333"/>
                </a:solidFill>
                <a:highlight>
                  <a:srgbClr val="FFFFFF"/>
                </a:highlight>
                <a:latin typeface="Times New Roman"/>
                <a:ea typeface="Times New Roman"/>
                <a:cs typeface="Times New Roman"/>
                <a:sym typeface="Times New Roman"/>
              </a:rPr>
              <a:t>A </a:t>
            </a:r>
            <a:r>
              <a:rPr lang="en-IN" sz="2000" u="sng">
                <a:solidFill>
                  <a:srgbClr val="000000"/>
                </a:solidFill>
                <a:highlight>
                  <a:srgbClr val="FFFFFF"/>
                </a:highlight>
                <a:latin typeface="Times New Roman"/>
                <a:ea typeface="Times New Roman"/>
                <a:cs typeface="Times New Roman"/>
                <a:sym typeface="Times New Roman"/>
              </a:rPr>
              <a:t>DIGITAL INTERFACE </a:t>
            </a:r>
            <a:r>
              <a:rPr lang="en-IN" sz="2000">
                <a:solidFill>
                  <a:srgbClr val="333333"/>
                </a:solidFill>
                <a:highlight>
                  <a:srgbClr val="FFFFFF"/>
                </a:highlight>
                <a:latin typeface="Times New Roman"/>
                <a:ea typeface="Times New Roman"/>
                <a:cs typeface="Times New Roman"/>
                <a:sym typeface="Times New Roman"/>
              </a:rPr>
              <a:t>is the medium through which humans interact with computers. Interfaces represent an amalgamation of visual, auditory, and functional components that people  see, hear, touch, or talk to as they interact with computers (digital devices).</a:t>
            </a:r>
            <a:endParaRPr sz="2000">
              <a:solidFill>
                <a:srgbClr val="333333"/>
              </a:solidFill>
              <a:highlight>
                <a:srgbClr val="FFFFFF"/>
              </a:highlight>
              <a:latin typeface="Times New Roman"/>
              <a:ea typeface="Times New Roman"/>
              <a:cs typeface="Times New Roman"/>
              <a:sym typeface="Times New Roman"/>
            </a:endParaRPr>
          </a:p>
          <a:p>
            <a:pPr marL="457200" lvl="0" indent="-355600" algn="l" rtl="0">
              <a:lnSpc>
                <a:spcPct val="150000"/>
              </a:lnSpc>
              <a:spcBef>
                <a:spcPts val="0"/>
              </a:spcBef>
              <a:spcAft>
                <a:spcPts val="0"/>
              </a:spcAft>
              <a:buClr>
                <a:srgbClr val="333333"/>
              </a:buClr>
              <a:buSzPts val="2000"/>
              <a:buFont typeface="Times New Roman"/>
              <a:buChar char="•"/>
            </a:pPr>
            <a:r>
              <a:rPr lang="en-IN" sz="2000">
                <a:solidFill>
                  <a:srgbClr val="333333"/>
                </a:solidFill>
                <a:highlight>
                  <a:srgbClr val="FFFFFF"/>
                </a:highlight>
                <a:latin typeface="Times New Roman"/>
                <a:ea typeface="Times New Roman"/>
                <a:cs typeface="Times New Roman"/>
                <a:sym typeface="Times New Roman"/>
              </a:rPr>
              <a:t> In Bikes, information can include fuel amount, engine temperature, altitude,, cut off fuel, turn off ignition, turn on headlight, turn on taillight, battery status, engine RPM and GPS.</a:t>
            </a:r>
            <a:endParaRPr sz="2000">
              <a:solidFill>
                <a:srgbClr val="333333"/>
              </a:solidFill>
              <a:highlight>
                <a:srgbClr val="FFFFFF"/>
              </a:highlight>
              <a:latin typeface="Times New Roman"/>
              <a:ea typeface="Times New Roman"/>
              <a:cs typeface="Times New Roman"/>
              <a:sym typeface="Times New Roman"/>
            </a:endParaRPr>
          </a:p>
          <a:p>
            <a:pPr marL="0" lvl="0" indent="0" algn="l" rtl="0">
              <a:lnSpc>
                <a:spcPct val="150000"/>
              </a:lnSpc>
              <a:spcBef>
                <a:spcPts val="0"/>
              </a:spcBef>
              <a:spcAft>
                <a:spcPts val="0"/>
              </a:spcAft>
              <a:buSzPts val="1800"/>
              <a:buNone/>
            </a:pPr>
            <a:endParaRPr sz="2000">
              <a:solidFill>
                <a:srgbClr val="333333"/>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endParaRPr sz="2000">
              <a:solidFill>
                <a:srgbClr val="333333"/>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2000">
              <a:solidFill>
                <a:srgbClr val="333333"/>
              </a:solidFill>
              <a:highlight>
                <a:srgbClr val="FFFFFF"/>
              </a:highlight>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endParaRPr sz="2000">
              <a:latin typeface="Times New Roman"/>
              <a:ea typeface="Times New Roman"/>
              <a:cs typeface="Times New Roman"/>
              <a:sym typeface="Times New Roman"/>
            </a:endParaRPr>
          </a:p>
        </p:txBody>
      </p:sp>
      <p:pic>
        <p:nvPicPr>
          <p:cNvPr id="204" name="Google Shape;204;p26"/>
          <p:cNvPicPr preferRelativeResize="0"/>
          <p:nvPr/>
        </p:nvPicPr>
        <p:blipFill rotWithShape="1">
          <a:blip r:embed="rId3">
            <a:alphaModFix/>
          </a:blip>
          <a:srcRect/>
          <a:stretch/>
        </p:blipFill>
        <p:spPr>
          <a:xfrm>
            <a:off x="6093125" y="1996625"/>
            <a:ext cx="4581251" cy="3304750"/>
          </a:xfrm>
          <a:prstGeom prst="rect">
            <a:avLst/>
          </a:prstGeom>
          <a:noFill/>
          <a:ln>
            <a:noFill/>
          </a:ln>
        </p:spPr>
      </p:pic>
      <p:sp>
        <p:nvSpPr>
          <p:cNvPr id="4" name="Slide Number Placeholder 3">
            <a:extLst>
              <a:ext uri="{FF2B5EF4-FFF2-40B4-BE49-F238E27FC236}">
                <a16:creationId xmlns:a16="http://schemas.microsoft.com/office/drawing/2014/main" id="{BA6FC3CF-C0B7-44BF-8DC6-F762EF03D9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a:p>
        </p:txBody>
      </p:sp>
      <p:sp>
        <p:nvSpPr>
          <p:cNvPr id="5" name="Date Placeholder 4">
            <a:extLst>
              <a:ext uri="{FF2B5EF4-FFF2-40B4-BE49-F238E27FC236}">
                <a16:creationId xmlns:a16="http://schemas.microsoft.com/office/drawing/2014/main" id="{96161B70-5DE5-4720-9D5E-BF0C55A563F9}"/>
              </a:ext>
            </a:extLst>
          </p:cNvPr>
          <p:cNvSpPr>
            <a:spLocks noGrp="1"/>
          </p:cNvSpPr>
          <p:nvPr>
            <p:ph type="dt" idx="10"/>
          </p:nvPr>
        </p:nvSpPr>
        <p:spPr/>
        <p:txBody>
          <a:bodyPr/>
          <a:lstStyle/>
          <a:p>
            <a:r>
              <a:rPr lang="en-US"/>
              <a:t>22/05/2021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8" name="Google Shape;218;p28"/>
          <p:cNvPicPr preferRelativeResize="0"/>
          <p:nvPr/>
        </p:nvPicPr>
        <p:blipFill rotWithShape="1">
          <a:blip r:embed="rId3">
            <a:alphaModFix/>
          </a:blip>
          <a:srcRect/>
          <a:stretch/>
        </p:blipFill>
        <p:spPr>
          <a:xfrm>
            <a:off x="6355525" y="2581975"/>
            <a:ext cx="4068625" cy="3384850"/>
          </a:xfrm>
          <a:prstGeom prst="rect">
            <a:avLst/>
          </a:prstGeom>
          <a:noFill/>
          <a:ln>
            <a:noFill/>
          </a:ln>
        </p:spPr>
      </p:pic>
      <p:sp>
        <p:nvSpPr>
          <p:cNvPr id="219" name="Google Shape;219;p28"/>
          <p:cNvSpPr txBox="1">
            <a:spLocks noGrp="1"/>
          </p:cNvSpPr>
          <p:nvPr>
            <p:ph type="title"/>
          </p:nvPr>
        </p:nvSpPr>
        <p:spPr>
          <a:xfrm>
            <a:off x="766729" y="76200"/>
            <a:ext cx="9439200" cy="9264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Autofit/>
          </a:bodyPr>
          <a:lstStyle/>
          <a:p>
            <a:pPr marL="0" lvl="0" indent="0" algn="ctr" rtl="0">
              <a:lnSpc>
                <a:spcPct val="100000"/>
              </a:lnSpc>
              <a:spcBef>
                <a:spcPts val="0"/>
              </a:spcBef>
              <a:spcAft>
                <a:spcPts val="0"/>
              </a:spcAft>
              <a:buClr>
                <a:schemeClr val="lt1"/>
              </a:buClr>
              <a:buSzPts val="5000"/>
              <a:buFont typeface="Calibri"/>
              <a:buNone/>
            </a:pPr>
            <a:r>
              <a:rPr lang="en-IN"/>
              <a:t>Digital Interface</a:t>
            </a:r>
            <a:endParaRPr/>
          </a:p>
        </p:txBody>
      </p:sp>
      <p:sp>
        <p:nvSpPr>
          <p:cNvPr id="220" name="Google Shape;220;p28"/>
          <p:cNvSpPr txBox="1"/>
          <p:nvPr/>
        </p:nvSpPr>
        <p:spPr>
          <a:xfrm>
            <a:off x="778600" y="1466650"/>
            <a:ext cx="5160600" cy="53133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222222"/>
              </a:buClr>
              <a:buSzPts val="2400"/>
              <a:buFont typeface="Times New Roman"/>
              <a:buChar char="●"/>
            </a:pPr>
            <a:r>
              <a:rPr lang="en-IN" sz="2400" b="0" i="0" u="none" strike="noStrike" cap="none">
                <a:solidFill>
                  <a:srgbClr val="222222"/>
                </a:solidFill>
                <a:highlight>
                  <a:srgbClr val="FFFFFF"/>
                </a:highlight>
                <a:latin typeface="Times New Roman"/>
                <a:ea typeface="Times New Roman"/>
                <a:cs typeface="Times New Roman"/>
                <a:sym typeface="Times New Roman"/>
              </a:rPr>
              <a:t>GPS tracking: The device fits into the vehicle and captures the GPS location information.</a:t>
            </a:r>
            <a:endParaRPr sz="2400" b="0" i="0" u="none" strike="noStrike" cap="none">
              <a:solidFill>
                <a:srgbClr val="222222"/>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222222"/>
              </a:solidFill>
              <a:highlight>
                <a:srgbClr val="FFFFFF"/>
              </a:highlight>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rgbClr val="222222"/>
              </a:buClr>
              <a:buSzPts val="2400"/>
              <a:buFont typeface="Times New Roman"/>
              <a:buChar char="●"/>
            </a:pPr>
            <a:r>
              <a:rPr lang="en-IN" sz="2400" b="0" i="0" u="none" strike="noStrike" cap="none">
                <a:solidFill>
                  <a:srgbClr val="222222"/>
                </a:solidFill>
                <a:highlight>
                  <a:srgbClr val="FFFFFF"/>
                </a:highlight>
                <a:latin typeface="Times New Roman"/>
                <a:ea typeface="Times New Roman"/>
                <a:cs typeface="Times New Roman"/>
                <a:sym typeface="Times New Roman"/>
              </a:rPr>
              <a:t>The tracking server has three responsibilities: Receiving data from the GPS tracking unit securely storing it, and serving this information on demand to the user.</a:t>
            </a:r>
            <a:endParaRPr sz="2400" b="0" i="0" u="none" strike="noStrike" cap="none">
              <a:solidFill>
                <a:srgbClr val="222222"/>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222222"/>
              </a:solidFill>
              <a:highlight>
                <a:srgbClr val="FFFFFF"/>
              </a:highlight>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rgbClr val="222222"/>
              </a:buClr>
              <a:buSzPts val="2400"/>
              <a:buFont typeface="Times New Roman"/>
              <a:buChar char="●"/>
            </a:pPr>
            <a:r>
              <a:rPr lang="en-IN" sz="2400" b="0" i="0" u="none" strike="noStrike" cap="none">
                <a:solidFill>
                  <a:srgbClr val="222222"/>
                </a:solidFill>
                <a:highlight>
                  <a:srgbClr val="FFFFFF"/>
                </a:highlight>
                <a:latin typeface="Times New Roman"/>
                <a:ea typeface="Times New Roman"/>
                <a:cs typeface="Times New Roman"/>
                <a:sym typeface="Times New Roman"/>
              </a:rPr>
              <a:t>A tracker may be placed on a vehicle to follow the vehicle's movements.</a:t>
            </a:r>
            <a:endParaRPr sz="2400" b="0" i="0" u="none" strike="noStrike" cap="none">
              <a:solidFill>
                <a:srgbClr val="222222"/>
              </a:solidFill>
              <a:highlight>
                <a:srgbClr val="FFFFFF"/>
              </a:highlight>
              <a:latin typeface="Times New Roman"/>
              <a:ea typeface="Times New Roman"/>
              <a:cs typeface="Times New Roman"/>
              <a:sym typeface="Times New Roman"/>
            </a:endParaRPr>
          </a:p>
        </p:txBody>
      </p:sp>
      <p:sp>
        <p:nvSpPr>
          <p:cNvPr id="4" name="Slide Number Placeholder 3">
            <a:extLst>
              <a:ext uri="{FF2B5EF4-FFF2-40B4-BE49-F238E27FC236}">
                <a16:creationId xmlns:a16="http://schemas.microsoft.com/office/drawing/2014/main" id="{095935F0-576A-4AA8-80D4-4448B7643B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12</a:t>
            </a:fld>
            <a:endParaRPr lang="en-IN"/>
          </a:p>
        </p:txBody>
      </p:sp>
      <p:sp>
        <p:nvSpPr>
          <p:cNvPr id="5" name="Date Placeholder 4">
            <a:extLst>
              <a:ext uri="{FF2B5EF4-FFF2-40B4-BE49-F238E27FC236}">
                <a16:creationId xmlns:a16="http://schemas.microsoft.com/office/drawing/2014/main" id="{45C841F0-8391-4148-8CB8-D18BC0800209}"/>
              </a:ext>
            </a:extLst>
          </p:cNvPr>
          <p:cNvSpPr>
            <a:spLocks noGrp="1"/>
          </p:cNvSpPr>
          <p:nvPr>
            <p:ph type="dt" idx="10"/>
          </p:nvPr>
        </p:nvSpPr>
        <p:spPr/>
        <p:txBody>
          <a:bodyPr/>
          <a:lstStyle/>
          <a:p>
            <a:r>
              <a:rPr lang="en-US"/>
              <a:t>22/05/2021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10" name="Google Shape;210;p27"/>
          <p:cNvPicPr preferRelativeResize="0"/>
          <p:nvPr/>
        </p:nvPicPr>
        <p:blipFill rotWithShape="1">
          <a:blip r:embed="rId3">
            <a:alphaModFix/>
          </a:blip>
          <a:srcRect/>
          <a:stretch/>
        </p:blipFill>
        <p:spPr>
          <a:xfrm>
            <a:off x="5928600" y="2391925"/>
            <a:ext cx="4277401" cy="3492825"/>
          </a:xfrm>
          <a:prstGeom prst="rect">
            <a:avLst/>
          </a:prstGeom>
          <a:noFill/>
          <a:ln>
            <a:noFill/>
          </a:ln>
        </p:spPr>
      </p:pic>
      <p:sp>
        <p:nvSpPr>
          <p:cNvPr id="211" name="Google Shape;211;p27"/>
          <p:cNvSpPr txBox="1">
            <a:spLocks noGrp="1"/>
          </p:cNvSpPr>
          <p:nvPr>
            <p:ph type="title" idx="4294967295"/>
          </p:nvPr>
        </p:nvSpPr>
        <p:spPr>
          <a:xfrm>
            <a:off x="766804" y="248325"/>
            <a:ext cx="9439200" cy="9264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Autofit/>
          </a:bodyPr>
          <a:lstStyle/>
          <a:p>
            <a:pPr marL="0" lvl="0" indent="0" algn="ctr" rtl="0">
              <a:lnSpc>
                <a:spcPct val="100000"/>
              </a:lnSpc>
              <a:spcBef>
                <a:spcPts val="0"/>
              </a:spcBef>
              <a:spcAft>
                <a:spcPts val="0"/>
              </a:spcAft>
              <a:buClr>
                <a:schemeClr val="lt1"/>
              </a:buClr>
              <a:buSzPts val="5000"/>
              <a:buFont typeface="Calibri"/>
              <a:buNone/>
            </a:pPr>
            <a:r>
              <a:rPr lang="en-IN"/>
              <a:t>SPEEDOMETER</a:t>
            </a:r>
            <a:endParaRPr/>
          </a:p>
        </p:txBody>
      </p:sp>
      <p:sp>
        <p:nvSpPr>
          <p:cNvPr id="212" name="Google Shape;212;p27"/>
          <p:cNvSpPr txBox="1"/>
          <p:nvPr/>
        </p:nvSpPr>
        <p:spPr>
          <a:xfrm>
            <a:off x="766800" y="1703001"/>
            <a:ext cx="4277400" cy="427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222222"/>
                </a:solidFill>
                <a:highlight>
                  <a:srgbClr val="FFFFFF"/>
                </a:highlight>
                <a:latin typeface="Times New Roman"/>
                <a:ea typeface="Times New Roman"/>
                <a:cs typeface="Times New Roman"/>
                <a:sym typeface="Times New Roman"/>
              </a:rPr>
              <a:t>A </a:t>
            </a:r>
            <a:r>
              <a:rPr lang="en-IN" sz="2400" b="1" i="0" u="none" strike="noStrike" cap="none">
                <a:solidFill>
                  <a:srgbClr val="222222"/>
                </a:solidFill>
                <a:highlight>
                  <a:srgbClr val="FFFFFF"/>
                </a:highlight>
                <a:latin typeface="Times New Roman"/>
                <a:ea typeface="Times New Roman"/>
                <a:cs typeface="Times New Roman"/>
                <a:sym typeface="Times New Roman"/>
              </a:rPr>
              <a:t>speedometer</a:t>
            </a:r>
            <a:r>
              <a:rPr lang="en-IN" sz="2400" b="0" i="0" u="none" strike="noStrike" cap="none">
                <a:solidFill>
                  <a:srgbClr val="222222"/>
                </a:solidFill>
                <a:highlight>
                  <a:srgbClr val="FFFFFF"/>
                </a:highlight>
                <a:latin typeface="Times New Roman"/>
                <a:ea typeface="Times New Roman"/>
                <a:cs typeface="Times New Roman"/>
                <a:sym typeface="Times New Roman"/>
              </a:rPr>
              <a:t> or a speed meter is a </a:t>
            </a:r>
            <a:r>
              <a:rPr lang="en-IN" sz="2400" b="0" i="0" u="none" strike="noStrike" cap="none">
                <a:solidFill>
                  <a:schemeClr val="hlink"/>
                </a:solidFill>
                <a:highlight>
                  <a:srgbClr val="FFFFFF"/>
                </a:highlight>
                <a:uFill>
                  <a:noFill/>
                </a:uFill>
                <a:latin typeface="Times New Roman"/>
                <a:ea typeface="Times New Roman"/>
                <a:cs typeface="Times New Roman"/>
                <a:sym typeface="Times New Roman"/>
                <a:hlinkClick r:id="rId4"/>
              </a:rPr>
              <a:t>gauge</a:t>
            </a:r>
            <a:r>
              <a:rPr lang="en-IN" sz="2400" b="0" i="0" u="none" strike="noStrike" cap="none">
                <a:solidFill>
                  <a:srgbClr val="222222"/>
                </a:solidFill>
                <a:highlight>
                  <a:srgbClr val="FFFFFF"/>
                </a:highlight>
                <a:latin typeface="Times New Roman"/>
                <a:ea typeface="Times New Roman"/>
                <a:cs typeface="Times New Roman"/>
                <a:sym typeface="Times New Roman"/>
              </a:rPr>
              <a:t> that measures and displays the instantaneous </a:t>
            </a:r>
            <a:r>
              <a:rPr lang="en-IN" sz="2400" b="0" i="0" u="none" strike="noStrike" cap="none">
                <a:solidFill>
                  <a:schemeClr val="hlink"/>
                </a:solidFill>
                <a:highlight>
                  <a:srgbClr val="FFFFFF"/>
                </a:highlight>
                <a:uFill>
                  <a:noFill/>
                </a:uFill>
                <a:latin typeface="Times New Roman"/>
                <a:ea typeface="Times New Roman"/>
                <a:cs typeface="Times New Roman"/>
                <a:sym typeface="Times New Roman"/>
                <a:hlinkClick r:id="rId5"/>
              </a:rPr>
              <a:t>speed</a:t>
            </a:r>
            <a:r>
              <a:rPr lang="en-IN" sz="2400" b="0" i="0" u="none" strike="noStrike" cap="none">
                <a:solidFill>
                  <a:srgbClr val="222222"/>
                </a:solidFill>
                <a:highlight>
                  <a:srgbClr val="FFFFFF"/>
                </a:highlight>
                <a:latin typeface="Times New Roman"/>
                <a:ea typeface="Times New Roman"/>
                <a:cs typeface="Times New Roman"/>
                <a:sym typeface="Times New Roman"/>
              </a:rPr>
              <a:t> of a vehicle.</a:t>
            </a:r>
            <a:endParaRPr sz="2400" b="0" i="0" u="none" strike="noStrike" cap="none">
              <a:solidFill>
                <a:srgbClr val="222222"/>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222222"/>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222222"/>
                </a:solidFill>
                <a:highlight>
                  <a:srgbClr val="FFFFFF"/>
                </a:highlight>
                <a:latin typeface="Times New Roman"/>
                <a:ea typeface="Times New Roman"/>
                <a:cs typeface="Times New Roman"/>
                <a:sym typeface="Times New Roman"/>
              </a:rPr>
              <a:t>By connecting the interface with the speedometer sensor,</a:t>
            </a:r>
            <a:endParaRPr sz="2400" b="0" i="0" u="none" strike="noStrike" cap="none">
              <a:solidFill>
                <a:srgbClr val="222222"/>
              </a:solidFill>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222222"/>
                </a:solidFill>
                <a:highlight>
                  <a:srgbClr val="FFFFFF"/>
                </a:highlight>
                <a:latin typeface="Times New Roman"/>
                <a:ea typeface="Times New Roman"/>
                <a:cs typeface="Times New Roman"/>
                <a:sym typeface="Times New Roman"/>
              </a:rPr>
              <a:t>we can display the speed of the vehicle digitally(user friendly mechanism).</a:t>
            </a:r>
            <a:endParaRPr sz="2400" b="0" i="0" u="none" strike="noStrike" cap="none">
              <a:solidFill>
                <a:srgbClr val="222222"/>
              </a:solidFill>
              <a:highlight>
                <a:srgbClr val="FFFFFF"/>
              </a:highlight>
              <a:latin typeface="Times New Roman"/>
              <a:ea typeface="Times New Roman"/>
              <a:cs typeface="Times New Roman"/>
              <a:sym typeface="Times New Roman"/>
            </a:endParaRPr>
          </a:p>
        </p:txBody>
      </p:sp>
      <p:sp>
        <p:nvSpPr>
          <p:cNvPr id="4" name="Slide Number Placeholder 3">
            <a:extLst>
              <a:ext uri="{FF2B5EF4-FFF2-40B4-BE49-F238E27FC236}">
                <a16:creationId xmlns:a16="http://schemas.microsoft.com/office/drawing/2014/main" id="{506C4F20-2FAB-4A90-BBD3-88D5D58A81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13</a:t>
            </a:fld>
            <a:endParaRPr lang="en-IN"/>
          </a:p>
        </p:txBody>
      </p:sp>
      <p:sp>
        <p:nvSpPr>
          <p:cNvPr id="5" name="Date Placeholder 4">
            <a:extLst>
              <a:ext uri="{FF2B5EF4-FFF2-40B4-BE49-F238E27FC236}">
                <a16:creationId xmlns:a16="http://schemas.microsoft.com/office/drawing/2014/main" id="{B1CC171A-68D2-41E6-9115-0DC95F7264F0}"/>
              </a:ext>
            </a:extLst>
          </p:cNvPr>
          <p:cNvSpPr>
            <a:spLocks noGrp="1"/>
          </p:cNvSpPr>
          <p:nvPr>
            <p:ph type="dt" idx="10"/>
          </p:nvPr>
        </p:nvSpPr>
        <p:spPr/>
        <p:txBody>
          <a:bodyPr/>
          <a:lstStyle/>
          <a:p>
            <a:r>
              <a:rPr lang="en-US"/>
              <a:t>22/05/2021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6" name="Google Shape;226;p29"/>
          <p:cNvPicPr preferRelativeResize="0"/>
          <p:nvPr/>
        </p:nvPicPr>
        <p:blipFill rotWithShape="1">
          <a:blip r:embed="rId3">
            <a:alphaModFix/>
          </a:blip>
          <a:srcRect/>
          <a:stretch/>
        </p:blipFill>
        <p:spPr>
          <a:xfrm>
            <a:off x="5876256" y="2309775"/>
            <a:ext cx="4547893" cy="3060475"/>
          </a:xfrm>
          <a:prstGeom prst="rect">
            <a:avLst/>
          </a:prstGeom>
          <a:noFill/>
          <a:ln>
            <a:noFill/>
          </a:ln>
        </p:spPr>
      </p:pic>
      <p:pic>
        <p:nvPicPr>
          <p:cNvPr id="227" name="Google Shape;227;p29"/>
          <p:cNvPicPr preferRelativeResize="0"/>
          <p:nvPr/>
        </p:nvPicPr>
        <p:blipFill rotWithShape="1">
          <a:blip r:embed="rId4">
            <a:alphaModFix/>
          </a:blip>
          <a:srcRect/>
          <a:stretch/>
        </p:blipFill>
        <p:spPr>
          <a:xfrm>
            <a:off x="766800" y="2309775"/>
            <a:ext cx="4681475" cy="3060475"/>
          </a:xfrm>
          <a:prstGeom prst="rect">
            <a:avLst/>
          </a:prstGeom>
          <a:noFill/>
          <a:ln>
            <a:noFill/>
          </a:ln>
        </p:spPr>
      </p:pic>
      <p:sp>
        <p:nvSpPr>
          <p:cNvPr id="228" name="Google Shape;228;p29"/>
          <p:cNvSpPr txBox="1">
            <a:spLocks noGrp="1"/>
          </p:cNvSpPr>
          <p:nvPr>
            <p:ph type="title" idx="4294967295"/>
          </p:nvPr>
        </p:nvSpPr>
        <p:spPr>
          <a:xfrm>
            <a:off x="766804" y="179475"/>
            <a:ext cx="9439200" cy="9264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Autofit/>
          </a:bodyPr>
          <a:lstStyle/>
          <a:p>
            <a:pPr marL="0" lvl="0" indent="0" algn="ctr" rtl="0">
              <a:lnSpc>
                <a:spcPct val="100000"/>
              </a:lnSpc>
              <a:spcBef>
                <a:spcPts val="0"/>
              </a:spcBef>
              <a:spcAft>
                <a:spcPts val="0"/>
              </a:spcAft>
              <a:buClr>
                <a:schemeClr val="lt1"/>
              </a:buClr>
              <a:buSzPts val="5000"/>
              <a:buFont typeface="Calibri"/>
              <a:buNone/>
            </a:pPr>
            <a:r>
              <a:rPr lang="en-IN"/>
              <a:t>Side Stand Alarm Indicator</a:t>
            </a:r>
            <a:endParaRPr/>
          </a:p>
        </p:txBody>
      </p:sp>
      <p:sp>
        <p:nvSpPr>
          <p:cNvPr id="4" name="Slide Number Placeholder 3">
            <a:extLst>
              <a:ext uri="{FF2B5EF4-FFF2-40B4-BE49-F238E27FC236}">
                <a16:creationId xmlns:a16="http://schemas.microsoft.com/office/drawing/2014/main" id="{5BD54BFF-2511-4AA5-8B6A-6B778B85E2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14</a:t>
            </a:fld>
            <a:endParaRPr lang="en-IN"/>
          </a:p>
        </p:txBody>
      </p:sp>
      <p:sp>
        <p:nvSpPr>
          <p:cNvPr id="5" name="Date Placeholder 4">
            <a:extLst>
              <a:ext uri="{FF2B5EF4-FFF2-40B4-BE49-F238E27FC236}">
                <a16:creationId xmlns:a16="http://schemas.microsoft.com/office/drawing/2014/main" id="{72A814A2-07D3-4B19-B771-ABBD65D4AE66}"/>
              </a:ext>
            </a:extLst>
          </p:cNvPr>
          <p:cNvSpPr>
            <a:spLocks noGrp="1"/>
          </p:cNvSpPr>
          <p:nvPr>
            <p:ph type="dt" idx="10"/>
          </p:nvPr>
        </p:nvSpPr>
        <p:spPr/>
        <p:txBody>
          <a:bodyPr/>
          <a:lstStyle/>
          <a:p>
            <a:r>
              <a:rPr lang="en-US"/>
              <a:t>22/05/2021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p:nvPr/>
        </p:nvSpPr>
        <p:spPr>
          <a:xfrm>
            <a:off x="291500" y="0"/>
            <a:ext cx="10049400" cy="711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 </a:t>
            </a:r>
            <a:endParaRPr sz="2400" b="0" i="0" u="none" strike="noStrike" cap="none">
              <a:solidFill>
                <a:srgbClr val="000000"/>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rgbClr val="000000"/>
              </a:buClr>
              <a:buSzPts val="2400"/>
              <a:buFont typeface="Times New Roman"/>
              <a:buChar char="●"/>
            </a:pPr>
            <a:r>
              <a:rPr lang="en-IN" sz="2400" b="0" i="0" u="none" strike="noStrike" cap="none">
                <a:solidFill>
                  <a:srgbClr val="000000"/>
                </a:solidFill>
                <a:latin typeface="Times New Roman"/>
                <a:ea typeface="Times New Roman"/>
                <a:cs typeface="Times New Roman"/>
                <a:sym typeface="Times New Roman"/>
              </a:rPr>
              <a:t>The side stand is used for supporting a parked Motorcycle it has some disadvantages.It takes place as while the driver starting the motorcycle, there may be possibility of forgetting to release the side stand. This will cause to unwanted troubles. </a:t>
            </a:r>
            <a:endParaRPr sz="2400" b="0"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rgbClr val="000000"/>
              </a:buClr>
              <a:buSzPts val="2400"/>
              <a:buFont typeface="Times New Roman"/>
              <a:buChar char="●"/>
            </a:pPr>
            <a:r>
              <a:rPr lang="en-IN" sz="2400" b="0" i="0" u="none" strike="noStrike" cap="none">
                <a:solidFill>
                  <a:srgbClr val="000000"/>
                </a:solidFill>
                <a:latin typeface="Times New Roman"/>
                <a:ea typeface="Times New Roman"/>
                <a:cs typeface="Times New Roman"/>
                <a:sym typeface="Times New Roman"/>
              </a:rPr>
              <a:t>Then the undistracted stand hitting the ground and affected the riders control during the turn.</a:t>
            </a:r>
            <a:endParaRPr sz="2400" b="0"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rgbClr val="000000"/>
              </a:buClr>
              <a:buSzPts val="2400"/>
              <a:buFont typeface="Times New Roman"/>
              <a:buChar char="●"/>
            </a:pPr>
            <a:r>
              <a:rPr lang="en-IN" sz="2400" b="0" i="0" u="none" strike="noStrike" cap="none">
                <a:solidFill>
                  <a:srgbClr val="000000"/>
                </a:solidFill>
                <a:latin typeface="Times New Roman"/>
                <a:ea typeface="Times New Roman"/>
                <a:cs typeface="Times New Roman"/>
                <a:sym typeface="Times New Roman"/>
              </a:rPr>
              <a:t>Forgetting to lift the side stand causes huge accidents in rural areas partly in urban areas too, because all the other source of accident has preventive measure, but accident due to side stand do not have proper preventive measure. If you see the accident status 36% of the accidents occur due to this problem.</a:t>
            </a:r>
            <a:endParaRPr sz="2400" b="0"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a:p>
            <a:pPr marL="457200" marR="0" lvl="0" indent="-381000" algn="l" rtl="0">
              <a:lnSpc>
                <a:spcPct val="100000"/>
              </a:lnSpc>
              <a:spcBef>
                <a:spcPts val="0"/>
              </a:spcBef>
              <a:spcAft>
                <a:spcPts val="0"/>
              </a:spcAft>
              <a:buClr>
                <a:srgbClr val="000000"/>
              </a:buClr>
              <a:buSzPts val="2400"/>
              <a:buFont typeface="Times New Roman"/>
              <a:buChar char="●"/>
            </a:pPr>
            <a:r>
              <a:rPr lang="en-IN" sz="2400" b="0" i="0" u="none" strike="noStrike" cap="none">
                <a:solidFill>
                  <a:srgbClr val="000000"/>
                </a:solidFill>
                <a:latin typeface="Times New Roman"/>
                <a:ea typeface="Times New Roman"/>
                <a:cs typeface="Times New Roman"/>
                <a:sym typeface="Times New Roman"/>
              </a:rPr>
              <a:t>The side stand sensor works in the following way:</a:t>
            </a:r>
            <a:endParaRPr sz="2400" b="0" i="0" u="none" strike="noStrike" cap="none">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2400"/>
              <a:buFont typeface="Arial"/>
              <a:buNone/>
            </a:pPr>
            <a:r>
              <a:rPr lang="en-IN" sz="2400" b="0" i="0" u="none" strike="noStrike" cap="none">
                <a:solidFill>
                  <a:srgbClr val="000000"/>
                </a:solidFill>
                <a:latin typeface="Times New Roman"/>
                <a:ea typeface="Times New Roman"/>
                <a:cs typeface="Times New Roman"/>
                <a:sym typeface="Times New Roman"/>
              </a:rPr>
              <a:t>When the ignition process of the vehicle is started, the sensor warns the rider by a buzzer to lift up the side stand which minimizes the possibility of forgetting the same.</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4" name="Slide Number Placeholder 3">
            <a:extLst>
              <a:ext uri="{FF2B5EF4-FFF2-40B4-BE49-F238E27FC236}">
                <a16:creationId xmlns:a16="http://schemas.microsoft.com/office/drawing/2014/main" id="{36AB41CC-8377-439A-A40D-57AA084031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15</a:t>
            </a:fld>
            <a:endParaRPr lang="en-IN"/>
          </a:p>
        </p:txBody>
      </p:sp>
      <p:sp>
        <p:nvSpPr>
          <p:cNvPr id="5" name="Date Placeholder 4">
            <a:extLst>
              <a:ext uri="{FF2B5EF4-FFF2-40B4-BE49-F238E27FC236}">
                <a16:creationId xmlns:a16="http://schemas.microsoft.com/office/drawing/2014/main" id="{F8CAC373-CB70-4988-9DBB-EC129A01C141}"/>
              </a:ext>
            </a:extLst>
          </p:cNvPr>
          <p:cNvSpPr>
            <a:spLocks noGrp="1"/>
          </p:cNvSpPr>
          <p:nvPr>
            <p:ph type="dt" idx="10"/>
          </p:nvPr>
        </p:nvSpPr>
        <p:spPr/>
        <p:txBody>
          <a:bodyPr/>
          <a:lstStyle/>
          <a:p>
            <a:r>
              <a:rPr lang="en-US"/>
              <a:t>22/05/2021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32"/>
          <p:cNvPicPr preferRelativeResize="0"/>
          <p:nvPr/>
        </p:nvPicPr>
        <p:blipFill rotWithShape="1">
          <a:blip r:embed="rId3">
            <a:alphaModFix/>
          </a:blip>
          <a:srcRect/>
          <a:stretch/>
        </p:blipFill>
        <p:spPr>
          <a:xfrm>
            <a:off x="1411400" y="1600750"/>
            <a:ext cx="8279101" cy="4802200"/>
          </a:xfrm>
          <a:prstGeom prst="rect">
            <a:avLst/>
          </a:prstGeom>
          <a:noFill/>
          <a:ln>
            <a:noFill/>
          </a:ln>
        </p:spPr>
      </p:pic>
      <p:sp>
        <p:nvSpPr>
          <p:cNvPr id="247" name="Google Shape;247;p32"/>
          <p:cNvSpPr txBox="1"/>
          <p:nvPr/>
        </p:nvSpPr>
        <p:spPr>
          <a:xfrm>
            <a:off x="3321950" y="292625"/>
            <a:ext cx="4509600" cy="1153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IN" sz="3600" b="1" i="0" u="none" strike="noStrike" cap="none">
                <a:solidFill>
                  <a:srgbClr val="000000"/>
                </a:solidFill>
                <a:latin typeface="Calibri"/>
                <a:ea typeface="Calibri"/>
                <a:cs typeface="Calibri"/>
                <a:sym typeface="Calibri"/>
              </a:rPr>
              <a:t>SYSTEM DISCRIPTION</a:t>
            </a:r>
            <a:endParaRPr sz="3600" b="1" i="0" u="none" strike="noStrike" cap="none">
              <a:solidFill>
                <a:srgbClr val="000000"/>
              </a:solidFill>
              <a:latin typeface="Calibri"/>
              <a:ea typeface="Calibri"/>
              <a:cs typeface="Calibri"/>
              <a:sym typeface="Calibri"/>
            </a:endParaRPr>
          </a:p>
        </p:txBody>
      </p:sp>
      <p:sp>
        <p:nvSpPr>
          <p:cNvPr id="248" name="Google Shape;248;p32"/>
          <p:cNvSpPr txBox="1"/>
          <p:nvPr/>
        </p:nvSpPr>
        <p:spPr>
          <a:xfrm>
            <a:off x="568000" y="1067150"/>
            <a:ext cx="4664400" cy="5594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4" name="Slide Number Placeholder 3">
            <a:extLst>
              <a:ext uri="{FF2B5EF4-FFF2-40B4-BE49-F238E27FC236}">
                <a16:creationId xmlns:a16="http://schemas.microsoft.com/office/drawing/2014/main" id="{66131D09-4E5A-46B6-B179-718BEB0E48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16</a:t>
            </a:fld>
            <a:endParaRPr lang="en-IN"/>
          </a:p>
        </p:txBody>
      </p:sp>
      <p:sp>
        <p:nvSpPr>
          <p:cNvPr id="5" name="Date Placeholder 4">
            <a:extLst>
              <a:ext uri="{FF2B5EF4-FFF2-40B4-BE49-F238E27FC236}">
                <a16:creationId xmlns:a16="http://schemas.microsoft.com/office/drawing/2014/main" id="{A7D974C5-81A9-4197-97DD-B604A25C1472}"/>
              </a:ext>
            </a:extLst>
          </p:cNvPr>
          <p:cNvSpPr>
            <a:spLocks noGrp="1"/>
          </p:cNvSpPr>
          <p:nvPr>
            <p:ph type="dt" idx="10"/>
          </p:nvPr>
        </p:nvSpPr>
        <p:spPr/>
        <p:txBody>
          <a:bodyPr/>
          <a:lstStyle/>
          <a:p>
            <a:r>
              <a:rPr lang="en-US"/>
              <a:t>22/05/2021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5" name="Google Shape;255;p33"/>
          <p:cNvPicPr preferRelativeResize="0"/>
          <p:nvPr/>
        </p:nvPicPr>
        <p:blipFill rotWithShape="1">
          <a:blip r:embed="rId3">
            <a:alphaModFix/>
          </a:blip>
          <a:srcRect/>
          <a:stretch/>
        </p:blipFill>
        <p:spPr>
          <a:xfrm>
            <a:off x="1962150" y="479425"/>
            <a:ext cx="7200900" cy="4953000"/>
          </a:xfrm>
          <a:prstGeom prst="rect">
            <a:avLst/>
          </a:prstGeom>
          <a:noFill/>
          <a:ln>
            <a:noFill/>
          </a:ln>
        </p:spPr>
      </p:pic>
      <p:sp>
        <p:nvSpPr>
          <p:cNvPr id="256" name="Google Shape;256;p33"/>
          <p:cNvSpPr txBox="1"/>
          <p:nvPr/>
        </p:nvSpPr>
        <p:spPr>
          <a:xfrm>
            <a:off x="3390800" y="5714450"/>
            <a:ext cx="5129400" cy="38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IN" sz="2200" b="1" i="0" u="none" strike="noStrike" cap="none" dirty="0">
                <a:solidFill>
                  <a:srgbClr val="000000"/>
                </a:solidFill>
                <a:latin typeface="Calibri"/>
                <a:ea typeface="Calibri"/>
                <a:cs typeface="Calibri"/>
                <a:sym typeface="Calibri"/>
              </a:rPr>
              <a:t>Raspberry Pi connections with sensors</a:t>
            </a:r>
            <a:endParaRPr sz="2200" b="1" i="0" u="none" strike="noStrike" cap="none" dirty="0">
              <a:solidFill>
                <a:srgbClr val="000000"/>
              </a:solidFill>
              <a:latin typeface="Calibri"/>
              <a:ea typeface="Calibri"/>
              <a:cs typeface="Calibri"/>
              <a:sym typeface="Calibri"/>
            </a:endParaRPr>
          </a:p>
        </p:txBody>
      </p:sp>
      <p:sp>
        <p:nvSpPr>
          <p:cNvPr id="4" name="Slide Number Placeholder 3">
            <a:extLst>
              <a:ext uri="{FF2B5EF4-FFF2-40B4-BE49-F238E27FC236}">
                <a16:creationId xmlns:a16="http://schemas.microsoft.com/office/drawing/2014/main" id="{DB2D8650-C18A-485B-B40F-53317B1178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17</a:t>
            </a:fld>
            <a:endParaRPr lang="en-IN"/>
          </a:p>
        </p:txBody>
      </p:sp>
      <p:sp>
        <p:nvSpPr>
          <p:cNvPr id="5" name="Date Placeholder 4">
            <a:extLst>
              <a:ext uri="{FF2B5EF4-FFF2-40B4-BE49-F238E27FC236}">
                <a16:creationId xmlns:a16="http://schemas.microsoft.com/office/drawing/2014/main" id="{C64A9694-B44B-4EDD-BFB2-B12B6747392F}"/>
              </a:ext>
            </a:extLst>
          </p:cNvPr>
          <p:cNvSpPr>
            <a:spLocks noGrp="1"/>
          </p:cNvSpPr>
          <p:nvPr>
            <p:ph type="dt" idx="10"/>
          </p:nvPr>
        </p:nvSpPr>
        <p:spPr/>
        <p:txBody>
          <a:bodyPr/>
          <a:lstStyle/>
          <a:p>
            <a:r>
              <a:rPr lang="en-US"/>
              <a:t>22/05/2021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34"/>
          <p:cNvSpPr txBox="1"/>
          <p:nvPr/>
        </p:nvSpPr>
        <p:spPr>
          <a:xfrm>
            <a:off x="568000" y="361450"/>
            <a:ext cx="9855900" cy="66708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chemeClr val="dk1"/>
              </a:buClr>
              <a:buSzPts val="1100"/>
              <a:buFont typeface="Arial"/>
              <a:buNone/>
            </a:pPr>
            <a:r>
              <a:rPr lang="en-IN" sz="2400" b="0" i="0" u="none" strike="noStrike" cap="none">
                <a:solidFill>
                  <a:srgbClr val="000000"/>
                </a:solidFill>
                <a:latin typeface="Times New Roman"/>
                <a:ea typeface="Times New Roman"/>
                <a:cs typeface="Times New Roman"/>
                <a:sym typeface="Times New Roman"/>
              </a:rPr>
              <a:t>This project is designed using a Raspberry PI single board computer used for embedded application. The Interfacing components used are Reed switch sensor, GPS Modem, Accelerometer and gyro sensor, WiFi Dongle . USB mouse and keyboard can be used for user-friendly usage of the Board. The 32-bit ARM controller on the Raspberry Device supports the Functionality as the CPU Core.  Block diagram of informatics and infotainment system for an E-Bike.</a:t>
            </a:r>
            <a:endParaRPr sz="24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1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100"/>
              <a:buFont typeface="Arial"/>
              <a:buNone/>
            </a:pPr>
            <a:r>
              <a:rPr lang="en-IN" sz="2400" b="0" i="0" u="none" strike="noStrike" cap="none">
                <a:solidFill>
                  <a:srgbClr val="000000"/>
                </a:solidFill>
                <a:latin typeface="Times New Roman"/>
                <a:ea typeface="Times New Roman"/>
                <a:cs typeface="Times New Roman"/>
                <a:sym typeface="Times New Roman"/>
              </a:rPr>
              <a:t>The Linux OS is used as the Default operating system responsible for handling the tasks and peripheral on chip components. Python scripting is used for the programmingthe device and functionalities.</a:t>
            </a:r>
            <a:endParaRPr sz="24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100"/>
              <a:buFont typeface="Arial"/>
              <a:buNone/>
            </a:pPr>
            <a:endParaRPr sz="24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dk1"/>
              </a:buClr>
              <a:buSzPts val="1100"/>
              <a:buFont typeface="Arial"/>
              <a:buNone/>
            </a:pPr>
            <a:r>
              <a:rPr lang="en-IN" sz="2400" b="0" i="0" u="none" strike="noStrike" cap="none">
                <a:solidFill>
                  <a:srgbClr val="000000"/>
                </a:solidFill>
                <a:latin typeface="Times New Roman"/>
                <a:ea typeface="Times New Roman"/>
                <a:cs typeface="Times New Roman"/>
                <a:sym typeface="Times New Roman"/>
              </a:rPr>
              <a:t>Reed switch is connected to raspberry pi GPIO pin, GPS module Neo 6M is connected via asynchronous UART communication, MPU 6050 Accelerometer and gyro sensor is connected via serial I2C interface.. The data from the sensors is processed and updated in a database file. The data is concurrently sent via sockets to a</a:t>
            </a:r>
            <a:r>
              <a:rPr lang="en-IN" sz="2400" b="0" i="0" u="none" strike="noStrike" cap="none">
                <a:solidFill>
                  <a:srgbClr val="000000"/>
                </a:solidFill>
                <a:latin typeface="Calibri"/>
                <a:ea typeface="Calibri"/>
                <a:cs typeface="Calibri"/>
                <a:sym typeface="Calibri"/>
              </a:rPr>
              <a:t> </a:t>
            </a:r>
            <a:r>
              <a:rPr lang="en-IN" sz="2400" b="0" i="0" u="none" strike="noStrike" cap="none">
                <a:solidFill>
                  <a:srgbClr val="000000"/>
                </a:solidFill>
                <a:latin typeface="Times New Roman"/>
                <a:ea typeface="Times New Roman"/>
                <a:cs typeface="Times New Roman"/>
                <a:sym typeface="Times New Roman"/>
              </a:rPr>
              <a:t>running web server through Wi-Fi module.</a:t>
            </a:r>
            <a:endParaRPr sz="24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sp>
        <p:nvSpPr>
          <p:cNvPr id="4" name="Slide Number Placeholder 3">
            <a:extLst>
              <a:ext uri="{FF2B5EF4-FFF2-40B4-BE49-F238E27FC236}">
                <a16:creationId xmlns:a16="http://schemas.microsoft.com/office/drawing/2014/main" id="{33ED59DA-E075-47D4-9242-05DE27944A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18</a:t>
            </a:fld>
            <a:endParaRPr lang="en-IN"/>
          </a:p>
        </p:txBody>
      </p:sp>
      <p:sp>
        <p:nvSpPr>
          <p:cNvPr id="5" name="Date Placeholder 4">
            <a:extLst>
              <a:ext uri="{FF2B5EF4-FFF2-40B4-BE49-F238E27FC236}">
                <a16:creationId xmlns:a16="http://schemas.microsoft.com/office/drawing/2014/main" id="{49C266B1-81E4-4B65-BB05-12657B78286C}"/>
              </a:ext>
            </a:extLst>
          </p:cNvPr>
          <p:cNvSpPr>
            <a:spLocks noGrp="1"/>
          </p:cNvSpPr>
          <p:nvPr>
            <p:ph type="dt" idx="10"/>
          </p:nvPr>
        </p:nvSpPr>
        <p:spPr/>
        <p:txBody>
          <a:bodyPr/>
          <a:lstStyle/>
          <a:p>
            <a:r>
              <a:rPr lang="en-US"/>
              <a:t>22/05/2021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5"/>
          <p:cNvSpPr txBox="1">
            <a:spLocks noGrp="1"/>
          </p:cNvSpPr>
          <p:nvPr>
            <p:ph type="title"/>
          </p:nvPr>
        </p:nvSpPr>
        <p:spPr>
          <a:xfrm>
            <a:off x="548640" y="113007"/>
            <a:ext cx="9875520" cy="12192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104475" tIns="52225" rIns="104475" bIns="52225" anchor="ctr" anchorCtr="0">
            <a:noAutofit/>
          </a:bodyPr>
          <a:lstStyle/>
          <a:p>
            <a:pPr marL="0" lvl="0" indent="0" algn="ctr" rtl="0">
              <a:lnSpc>
                <a:spcPct val="100000"/>
              </a:lnSpc>
              <a:spcBef>
                <a:spcPts val="0"/>
              </a:spcBef>
              <a:spcAft>
                <a:spcPts val="0"/>
              </a:spcAft>
              <a:buClr>
                <a:schemeClr val="lt1"/>
              </a:buClr>
              <a:buSzPts val="5000"/>
              <a:buFont typeface="Calibri"/>
              <a:buNone/>
            </a:pPr>
            <a:r>
              <a:rPr lang="en-IN">
                <a:solidFill>
                  <a:schemeClr val="lt1"/>
                </a:solidFill>
                <a:latin typeface="Calibri"/>
                <a:ea typeface="Calibri"/>
                <a:cs typeface="Calibri"/>
                <a:sym typeface="Calibri"/>
              </a:rPr>
              <a:t>A</a:t>
            </a:r>
            <a:r>
              <a:rPr lang="en-IN">
                <a:solidFill>
                  <a:schemeClr val="lt1"/>
                </a:solidFill>
              </a:rPr>
              <a:t>dvantages</a:t>
            </a:r>
            <a:endParaRPr/>
          </a:p>
        </p:txBody>
      </p:sp>
      <p:sp>
        <p:nvSpPr>
          <p:cNvPr id="269" name="Google Shape;269;p35"/>
          <p:cNvSpPr txBox="1">
            <a:spLocks noGrp="1"/>
          </p:cNvSpPr>
          <p:nvPr>
            <p:ph type="body" idx="1"/>
          </p:nvPr>
        </p:nvSpPr>
        <p:spPr>
          <a:xfrm>
            <a:off x="152400" y="1706880"/>
            <a:ext cx="10668000" cy="4827694"/>
          </a:xfrm>
          <a:prstGeom prst="rect">
            <a:avLst/>
          </a:prstGeom>
          <a:noFill/>
          <a:ln>
            <a:noFill/>
          </a:ln>
        </p:spPr>
        <p:txBody>
          <a:bodyPr spcFirstLastPara="1" wrap="square" lIns="104475" tIns="52225" rIns="104475" bIns="52225" anchor="t" anchorCtr="0">
            <a:noAutofit/>
          </a:bodyPr>
          <a:lstStyle/>
          <a:p>
            <a:pPr marL="391847" lvl="0" indent="-391847" algn="just" rtl="0">
              <a:lnSpc>
                <a:spcPct val="90000"/>
              </a:lnSpc>
              <a:spcBef>
                <a:spcPts val="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A rider can access the digital dashboard on the vehicle which will display the current speed, trip distance, access calls.</a:t>
            </a:r>
            <a:endParaRPr sz="2400">
              <a:latin typeface="Times New Roman"/>
              <a:ea typeface="Times New Roman"/>
              <a:cs typeface="Times New Roman"/>
              <a:sym typeface="Times New Roman"/>
            </a:endParaRPr>
          </a:p>
          <a:p>
            <a:pPr marL="391847" lvl="0" indent="0" algn="just" rtl="0">
              <a:lnSpc>
                <a:spcPct val="90000"/>
              </a:lnSpc>
              <a:spcBef>
                <a:spcPts val="0"/>
              </a:spcBef>
              <a:spcAft>
                <a:spcPts val="0"/>
              </a:spcAft>
              <a:buSzPts val="1800"/>
              <a:buNone/>
            </a:pPr>
            <a:endParaRPr sz="2400">
              <a:latin typeface="Times New Roman"/>
              <a:ea typeface="Times New Roman"/>
              <a:cs typeface="Times New Roman"/>
              <a:sym typeface="Times New Roman"/>
            </a:endParaRPr>
          </a:p>
          <a:p>
            <a:pPr marL="391847" lvl="0" indent="-391847" algn="just" rtl="0">
              <a:lnSpc>
                <a:spcPct val="90000"/>
              </a:lnSpc>
              <a:spcBef>
                <a:spcPts val="0"/>
              </a:spcBef>
              <a:spcAft>
                <a:spcPts val="0"/>
              </a:spcAft>
              <a:buSzPts val="2400"/>
              <a:buFont typeface="Times New Roman"/>
              <a:buChar char="•"/>
            </a:pPr>
            <a:r>
              <a:rPr lang="en-IN" sz="2400">
                <a:latin typeface="Times New Roman"/>
                <a:ea typeface="Times New Roman"/>
                <a:cs typeface="Times New Roman"/>
                <a:sym typeface="Times New Roman"/>
              </a:rPr>
              <a:t>GPS information is directly fed to a Google maps API which will locate the vehicle.</a:t>
            </a:r>
            <a:endParaRPr sz="2400">
              <a:latin typeface="Times New Roman"/>
              <a:ea typeface="Times New Roman"/>
              <a:cs typeface="Times New Roman"/>
              <a:sym typeface="Times New Roman"/>
            </a:endParaRPr>
          </a:p>
          <a:p>
            <a:pPr marL="391847" lvl="0" indent="-264847" algn="just" rtl="0">
              <a:lnSpc>
                <a:spcPct val="90000"/>
              </a:lnSpc>
              <a:spcBef>
                <a:spcPts val="400"/>
              </a:spcBef>
              <a:spcAft>
                <a:spcPts val="0"/>
              </a:spcAft>
              <a:buClr>
                <a:schemeClr val="dk1"/>
              </a:buClr>
              <a:buSzPts val="2000"/>
              <a:buNone/>
            </a:pPr>
            <a:endParaRPr sz="2400">
              <a:latin typeface="Times New Roman"/>
              <a:ea typeface="Times New Roman"/>
              <a:cs typeface="Times New Roman"/>
              <a:sym typeface="Times New Roman"/>
            </a:endParaRPr>
          </a:p>
          <a:p>
            <a:pPr marL="391847" lvl="0" indent="-391847" algn="just" rtl="0">
              <a:lnSpc>
                <a:spcPct val="90000"/>
              </a:lnSpc>
              <a:spcBef>
                <a:spcPts val="40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This integration makes sure that the side stand, which is responsible for around 36% of the accidents, is lifted as soon as the helmet is worn and the ignition is turned on.</a:t>
            </a:r>
            <a:endParaRPr sz="2400">
              <a:latin typeface="Times New Roman"/>
              <a:ea typeface="Times New Roman"/>
              <a:cs typeface="Times New Roman"/>
              <a:sym typeface="Times New Roman"/>
            </a:endParaRPr>
          </a:p>
          <a:p>
            <a:pPr marL="391847" lvl="0" indent="-264847" algn="just" rtl="0">
              <a:lnSpc>
                <a:spcPct val="90000"/>
              </a:lnSpc>
              <a:spcBef>
                <a:spcPts val="400"/>
              </a:spcBef>
              <a:spcAft>
                <a:spcPts val="0"/>
              </a:spcAft>
              <a:buClr>
                <a:schemeClr val="dk1"/>
              </a:buClr>
              <a:buSzPts val="2000"/>
              <a:buNone/>
            </a:pPr>
            <a:endParaRPr sz="2400">
              <a:latin typeface="Times New Roman"/>
              <a:ea typeface="Times New Roman"/>
              <a:cs typeface="Times New Roman"/>
              <a:sym typeface="Times New Roman"/>
            </a:endParaRPr>
          </a:p>
          <a:p>
            <a:pPr marL="391847" lvl="0" indent="-391847" algn="just" rtl="0">
              <a:lnSpc>
                <a:spcPct val="90000"/>
              </a:lnSpc>
              <a:spcBef>
                <a:spcPts val="40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If the rider is in crowded areas, the speed barriers acts and restricts the speed limit using Artificial Intelligence.</a:t>
            </a:r>
            <a:endParaRPr sz="2400">
              <a:latin typeface="Times New Roman"/>
              <a:ea typeface="Times New Roman"/>
              <a:cs typeface="Times New Roman"/>
              <a:sym typeface="Times New Roman"/>
            </a:endParaRPr>
          </a:p>
        </p:txBody>
      </p:sp>
      <p:sp>
        <p:nvSpPr>
          <p:cNvPr id="4" name="Slide Number Placeholder 3">
            <a:extLst>
              <a:ext uri="{FF2B5EF4-FFF2-40B4-BE49-F238E27FC236}">
                <a16:creationId xmlns:a16="http://schemas.microsoft.com/office/drawing/2014/main" id="{D26EFAE1-14AE-417A-8B18-D2209DD753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19</a:t>
            </a:fld>
            <a:endParaRPr lang="en-IN"/>
          </a:p>
        </p:txBody>
      </p:sp>
      <p:sp>
        <p:nvSpPr>
          <p:cNvPr id="5" name="Date Placeholder 4">
            <a:extLst>
              <a:ext uri="{FF2B5EF4-FFF2-40B4-BE49-F238E27FC236}">
                <a16:creationId xmlns:a16="http://schemas.microsoft.com/office/drawing/2014/main" id="{916F0F1A-6726-4EBA-9FB3-3903B6C31712}"/>
              </a:ext>
            </a:extLst>
          </p:cNvPr>
          <p:cNvSpPr>
            <a:spLocks noGrp="1"/>
          </p:cNvSpPr>
          <p:nvPr>
            <p:ph type="dt" idx="10"/>
          </p:nvPr>
        </p:nvSpPr>
        <p:spPr/>
        <p:txBody>
          <a:bodyPr/>
          <a:lstStyle/>
          <a:p>
            <a:r>
              <a:rPr lang="en-US"/>
              <a:t>22/05/2021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548640" y="292947"/>
            <a:ext cx="9875520" cy="12192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104475" tIns="52225" rIns="104475" bIns="52225" anchor="ctr" anchorCtr="0">
            <a:noAutofit/>
          </a:bodyPr>
          <a:lstStyle/>
          <a:p>
            <a:pPr marL="0" lvl="0" indent="0" algn="ctr" rtl="0">
              <a:lnSpc>
                <a:spcPct val="100000"/>
              </a:lnSpc>
              <a:spcBef>
                <a:spcPts val="0"/>
              </a:spcBef>
              <a:spcAft>
                <a:spcPts val="0"/>
              </a:spcAft>
              <a:buClr>
                <a:schemeClr val="lt1"/>
              </a:buClr>
              <a:buSzPts val="5000"/>
              <a:buFont typeface="Calibri"/>
              <a:buNone/>
            </a:pPr>
            <a:r>
              <a:rPr lang="en-IN">
                <a:solidFill>
                  <a:schemeClr val="lt1"/>
                </a:solidFill>
                <a:latin typeface="Calibri"/>
                <a:ea typeface="Calibri"/>
                <a:cs typeface="Calibri"/>
                <a:sym typeface="Calibri"/>
              </a:rPr>
              <a:t>Contents</a:t>
            </a:r>
            <a:endParaRPr/>
          </a:p>
        </p:txBody>
      </p:sp>
      <p:sp>
        <p:nvSpPr>
          <p:cNvPr id="102" name="Google Shape;102;p14"/>
          <p:cNvSpPr txBox="1">
            <a:spLocks noGrp="1"/>
          </p:cNvSpPr>
          <p:nvPr>
            <p:ph type="body" idx="1"/>
          </p:nvPr>
        </p:nvSpPr>
        <p:spPr>
          <a:xfrm>
            <a:off x="548650" y="2035000"/>
            <a:ext cx="9875400" cy="4821000"/>
          </a:xfrm>
          <a:prstGeom prst="rect">
            <a:avLst/>
          </a:prstGeom>
          <a:noFill/>
          <a:ln>
            <a:noFill/>
          </a:ln>
        </p:spPr>
        <p:txBody>
          <a:bodyPr spcFirstLastPara="1" wrap="square" lIns="104475" tIns="52225" rIns="104475" bIns="52225" anchor="t" anchorCtr="0">
            <a:noAutofit/>
          </a:bodyPr>
          <a:lstStyle/>
          <a:p>
            <a:pPr marL="391847" lvl="0" indent="-363589" algn="l" rtl="0">
              <a:lnSpc>
                <a:spcPct val="80000"/>
              </a:lnSpc>
              <a:spcBef>
                <a:spcPts val="629"/>
              </a:spcBef>
              <a:spcAft>
                <a:spcPts val="0"/>
              </a:spcAft>
              <a:buClr>
                <a:schemeClr val="dk1"/>
              </a:buClr>
              <a:buSzPts val="2800"/>
              <a:buChar char="•"/>
            </a:pPr>
            <a:r>
              <a:rPr lang="en-IN" sz="2800" dirty="0">
                <a:latin typeface="Times New Roman"/>
                <a:ea typeface="Times New Roman"/>
                <a:cs typeface="Times New Roman"/>
                <a:sym typeface="Times New Roman"/>
              </a:rPr>
              <a:t>Introduction.</a:t>
            </a:r>
            <a:endParaRPr lang="en-IN" sz="2800" dirty="0"/>
          </a:p>
          <a:p>
            <a:pPr marL="391847" lvl="0" indent="-363589" algn="l" rtl="0">
              <a:lnSpc>
                <a:spcPct val="80000"/>
              </a:lnSpc>
              <a:spcBef>
                <a:spcPts val="629"/>
              </a:spcBef>
              <a:spcAft>
                <a:spcPts val="0"/>
              </a:spcAft>
              <a:buClr>
                <a:schemeClr val="dk1"/>
              </a:buClr>
              <a:buSzPts val="2800"/>
              <a:buChar char="•"/>
            </a:pPr>
            <a:r>
              <a:rPr lang="en-IN" sz="2800" dirty="0">
                <a:latin typeface="Times New Roman"/>
                <a:ea typeface="Times New Roman"/>
                <a:cs typeface="Times New Roman"/>
                <a:sym typeface="Times New Roman"/>
              </a:rPr>
              <a:t>Project Motivation.</a:t>
            </a:r>
            <a:endParaRPr sz="2800" dirty="0"/>
          </a:p>
          <a:p>
            <a:pPr marL="391847" lvl="0" indent="-363589" algn="l" rtl="0">
              <a:lnSpc>
                <a:spcPct val="80000"/>
              </a:lnSpc>
              <a:spcBef>
                <a:spcPts val="629"/>
              </a:spcBef>
              <a:spcAft>
                <a:spcPts val="0"/>
              </a:spcAft>
              <a:buClr>
                <a:schemeClr val="dk1"/>
              </a:buClr>
              <a:buSzPts val="2800"/>
              <a:buChar char="•"/>
            </a:pPr>
            <a:r>
              <a:rPr lang="en-IN" sz="2800" dirty="0">
                <a:latin typeface="Times New Roman"/>
                <a:ea typeface="Times New Roman"/>
                <a:cs typeface="Times New Roman"/>
                <a:sym typeface="Times New Roman"/>
              </a:rPr>
              <a:t>Aim/Objective.</a:t>
            </a:r>
            <a:endParaRPr sz="2800" dirty="0"/>
          </a:p>
          <a:p>
            <a:pPr marL="391847" lvl="0" indent="-363589" algn="l" rtl="0">
              <a:lnSpc>
                <a:spcPct val="80000"/>
              </a:lnSpc>
              <a:spcBef>
                <a:spcPts val="629"/>
              </a:spcBef>
              <a:spcAft>
                <a:spcPts val="0"/>
              </a:spcAft>
              <a:buClr>
                <a:schemeClr val="dk1"/>
              </a:buClr>
              <a:buSzPts val="2800"/>
              <a:buChar char="•"/>
            </a:pPr>
            <a:r>
              <a:rPr lang="en-IN" sz="2800" dirty="0">
                <a:latin typeface="Times New Roman"/>
                <a:ea typeface="Times New Roman"/>
                <a:cs typeface="Times New Roman"/>
                <a:sym typeface="Times New Roman"/>
              </a:rPr>
              <a:t>Literature Survey.</a:t>
            </a:r>
            <a:endParaRPr sz="2800" dirty="0"/>
          </a:p>
          <a:p>
            <a:pPr marL="391847" lvl="0" indent="-363589" algn="l" rtl="0">
              <a:lnSpc>
                <a:spcPct val="80000"/>
              </a:lnSpc>
              <a:spcBef>
                <a:spcPts val="629"/>
              </a:spcBef>
              <a:spcAft>
                <a:spcPts val="0"/>
              </a:spcAft>
              <a:buClr>
                <a:schemeClr val="dk1"/>
              </a:buClr>
              <a:buSzPts val="2800"/>
              <a:buChar char="•"/>
            </a:pPr>
            <a:r>
              <a:rPr lang="en-IN" sz="2800" dirty="0">
                <a:latin typeface="Times New Roman"/>
                <a:ea typeface="Times New Roman"/>
                <a:cs typeface="Times New Roman"/>
                <a:sym typeface="Times New Roman"/>
              </a:rPr>
              <a:t>Overview of the Project.</a:t>
            </a:r>
            <a:endParaRPr sz="2800" dirty="0">
              <a:latin typeface="Times New Roman"/>
              <a:ea typeface="Times New Roman"/>
              <a:cs typeface="Times New Roman"/>
              <a:sym typeface="Times New Roman"/>
            </a:endParaRPr>
          </a:p>
          <a:p>
            <a:pPr marL="391847" lvl="0" indent="-363589" algn="l" rtl="0">
              <a:lnSpc>
                <a:spcPct val="80000"/>
              </a:lnSpc>
              <a:spcBef>
                <a:spcPts val="629"/>
              </a:spcBef>
              <a:spcAft>
                <a:spcPts val="0"/>
              </a:spcAft>
              <a:buSzPts val="2800"/>
              <a:buFont typeface="Times New Roman"/>
              <a:buChar char="•"/>
            </a:pPr>
            <a:r>
              <a:rPr lang="en-US" sz="2800" dirty="0">
                <a:latin typeface="Times New Roman"/>
                <a:ea typeface="Times New Roman"/>
                <a:cs typeface="Times New Roman"/>
                <a:sym typeface="Times New Roman"/>
              </a:rPr>
              <a:t>System Overview</a:t>
            </a:r>
            <a:endParaRPr sz="2800" dirty="0">
              <a:latin typeface="Times New Roman"/>
              <a:ea typeface="Times New Roman"/>
              <a:cs typeface="Times New Roman"/>
              <a:sym typeface="Times New Roman"/>
            </a:endParaRPr>
          </a:p>
          <a:p>
            <a:pPr marL="391847" lvl="0" indent="-363589" algn="l" rtl="0">
              <a:lnSpc>
                <a:spcPct val="80000"/>
              </a:lnSpc>
              <a:spcBef>
                <a:spcPts val="629"/>
              </a:spcBef>
              <a:spcAft>
                <a:spcPts val="0"/>
              </a:spcAft>
              <a:buClr>
                <a:schemeClr val="dk1"/>
              </a:buClr>
              <a:buSzPts val="2800"/>
              <a:buChar char="•"/>
            </a:pPr>
            <a:r>
              <a:rPr lang="en-IN" sz="2800" dirty="0">
                <a:latin typeface="Times New Roman"/>
                <a:ea typeface="Times New Roman"/>
                <a:cs typeface="Times New Roman"/>
                <a:sym typeface="Times New Roman"/>
              </a:rPr>
              <a:t>Advantages.</a:t>
            </a:r>
            <a:endParaRPr sz="2800" dirty="0"/>
          </a:p>
          <a:p>
            <a:pPr marL="391847" lvl="0" indent="-363589" algn="l" rtl="0">
              <a:lnSpc>
                <a:spcPct val="80000"/>
              </a:lnSpc>
              <a:spcBef>
                <a:spcPts val="629"/>
              </a:spcBef>
              <a:spcAft>
                <a:spcPts val="0"/>
              </a:spcAft>
              <a:buClr>
                <a:schemeClr val="dk1"/>
              </a:buClr>
              <a:buSzPts val="2800"/>
              <a:buChar char="•"/>
            </a:pPr>
            <a:r>
              <a:rPr lang="en-IN" sz="2800" dirty="0">
                <a:latin typeface="Times New Roman"/>
                <a:ea typeface="Times New Roman"/>
                <a:cs typeface="Times New Roman"/>
                <a:sym typeface="Times New Roman"/>
              </a:rPr>
              <a:t>Conclusions.</a:t>
            </a:r>
            <a:endParaRPr sz="2800" dirty="0"/>
          </a:p>
          <a:p>
            <a:pPr marL="391847" lvl="0" indent="-363589" algn="l" rtl="0">
              <a:lnSpc>
                <a:spcPct val="80000"/>
              </a:lnSpc>
              <a:spcBef>
                <a:spcPts val="629"/>
              </a:spcBef>
              <a:spcAft>
                <a:spcPts val="0"/>
              </a:spcAft>
              <a:buClr>
                <a:schemeClr val="dk1"/>
              </a:buClr>
              <a:buSzPts val="2800"/>
              <a:buChar char="•"/>
            </a:pPr>
            <a:r>
              <a:rPr lang="en-IN" sz="2800" dirty="0">
                <a:latin typeface="Times New Roman"/>
                <a:ea typeface="Times New Roman"/>
                <a:cs typeface="Times New Roman"/>
                <a:sym typeface="Times New Roman"/>
              </a:rPr>
              <a:t>References.</a:t>
            </a:r>
            <a:endParaRPr sz="2800" dirty="0"/>
          </a:p>
          <a:p>
            <a:pPr marL="391847" lvl="0" indent="-391847" algn="l" rtl="0">
              <a:lnSpc>
                <a:spcPct val="80000"/>
              </a:lnSpc>
              <a:spcBef>
                <a:spcPts val="629"/>
              </a:spcBef>
              <a:spcAft>
                <a:spcPts val="0"/>
              </a:spcAft>
              <a:buClr>
                <a:schemeClr val="dk1"/>
              </a:buClr>
              <a:buSzPts val="3145"/>
              <a:buNone/>
            </a:pPr>
            <a:endParaRPr sz="2800" dirty="0"/>
          </a:p>
          <a:p>
            <a:pPr marL="391847" lvl="0" indent="-192138" algn="l" rtl="0">
              <a:lnSpc>
                <a:spcPct val="80000"/>
              </a:lnSpc>
              <a:spcBef>
                <a:spcPts val="629"/>
              </a:spcBef>
              <a:spcAft>
                <a:spcPts val="0"/>
              </a:spcAft>
              <a:buClr>
                <a:schemeClr val="dk1"/>
              </a:buClr>
              <a:buSzPts val="3145"/>
              <a:buNone/>
            </a:pPr>
            <a:endParaRPr sz="2800" dirty="0"/>
          </a:p>
        </p:txBody>
      </p:sp>
      <p:sp>
        <p:nvSpPr>
          <p:cNvPr id="3" name="Slide Number Placeholder 2">
            <a:extLst>
              <a:ext uri="{FF2B5EF4-FFF2-40B4-BE49-F238E27FC236}">
                <a16:creationId xmlns:a16="http://schemas.microsoft.com/office/drawing/2014/main" id="{964E09E8-ED5A-4B8F-8C5D-73B1340C6C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a:t>
            </a:fld>
            <a:endParaRPr lang="en-IN"/>
          </a:p>
        </p:txBody>
      </p:sp>
      <p:sp>
        <p:nvSpPr>
          <p:cNvPr id="4" name="Date Placeholder 3">
            <a:extLst>
              <a:ext uri="{FF2B5EF4-FFF2-40B4-BE49-F238E27FC236}">
                <a16:creationId xmlns:a16="http://schemas.microsoft.com/office/drawing/2014/main" id="{E066680C-2031-4561-B3C7-206675D43464}"/>
              </a:ext>
            </a:extLst>
          </p:cNvPr>
          <p:cNvSpPr>
            <a:spLocks noGrp="1"/>
          </p:cNvSpPr>
          <p:nvPr>
            <p:ph type="dt" idx="10"/>
          </p:nvPr>
        </p:nvSpPr>
        <p:spPr/>
        <p:txBody>
          <a:bodyPr/>
          <a:lstStyle/>
          <a:p>
            <a:r>
              <a:rPr lang="en-US"/>
              <a:t>22/05/2021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6"/>
          <p:cNvSpPr txBox="1">
            <a:spLocks noGrp="1"/>
          </p:cNvSpPr>
          <p:nvPr>
            <p:ph type="title"/>
          </p:nvPr>
        </p:nvSpPr>
        <p:spPr>
          <a:xfrm>
            <a:off x="548640" y="76200"/>
            <a:ext cx="9875520" cy="12192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104475" tIns="52225" rIns="104475" bIns="52225" anchor="ctr" anchorCtr="0">
            <a:noAutofit/>
          </a:bodyPr>
          <a:lstStyle/>
          <a:p>
            <a:pPr marL="0" lvl="0" indent="0" algn="ctr" rtl="0">
              <a:lnSpc>
                <a:spcPct val="100000"/>
              </a:lnSpc>
              <a:spcBef>
                <a:spcPts val="0"/>
              </a:spcBef>
              <a:spcAft>
                <a:spcPts val="0"/>
              </a:spcAft>
              <a:buClr>
                <a:schemeClr val="lt1"/>
              </a:buClr>
              <a:buSzPts val="5000"/>
              <a:buFont typeface="Calibri"/>
              <a:buNone/>
            </a:pPr>
            <a:r>
              <a:rPr lang="en-IN">
                <a:solidFill>
                  <a:schemeClr val="lt1"/>
                </a:solidFill>
                <a:latin typeface="Calibri"/>
                <a:ea typeface="Calibri"/>
                <a:cs typeface="Calibri"/>
                <a:sym typeface="Calibri"/>
              </a:rPr>
              <a:t>Conclusions</a:t>
            </a:r>
            <a:endParaRPr/>
          </a:p>
        </p:txBody>
      </p:sp>
      <p:sp>
        <p:nvSpPr>
          <p:cNvPr id="276" name="Google Shape;276;p36"/>
          <p:cNvSpPr txBox="1">
            <a:spLocks noGrp="1"/>
          </p:cNvSpPr>
          <p:nvPr>
            <p:ph type="body" idx="1"/>
          </p:nvPr>
        </p:nvSpPr>
        <p:spPr>
          <a:xfrm>
            <a:off x="169625" y="1952500"/>
            <a:ext cx="10416000" cy="4827600"/>
          </a:xfrm>
          <a:prstGeom prst="rect">
            <a:avLst/>
          </a:prstGeom>
          <a:noFill/>
          <a:ln>
            <a:noFill/>
          </a:ln>
        </p:spPr>
        <p:txBody>
          <a:bodyPr spcFirstLastPara="1" wrap="square" lIns="104475" tIns="52225" rIns="104475" bIns="52225" anchor="t" anchorCtr="0">
            <a:noAutofit/>
          </a:bodyPr>
          <a:lstStyle/>
          <a:p>
            <a:pPr marL="0" lvl="0" indent="0" algn="just" rtl="0">
              <a:lnSpc>
                <a:spcPct val="80000"/>
              </a:lnSpc>
              <a:spcBef>
                <a:spcPts val="370"/>
              </a:spcBef>
              <a:spcAft>
                <a:spcPts val="0"/>
              </a:spcAft>
              <a:buClr>
                <a:schemeClr val="dk1"/>
              </a:buClr>
              <a:buSzPts val="1850"/>
              <a:buNone/>
            </a:pPr>
            <a:r>
              <a:rPr lang="en-IN" sz="185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marL="391847" lvl="0" indent="-391847" algn="just" rtl="0">
              <a:lnSpc>
                <a:spcPct val="80000"/>
              </a:lnSpc>
              <a:spcBef>
                <a:spcPts val="370"/>
              </a:spcBef>
              <a:spcAft>
                <a:spcPts val="0"/>
              </a:spcAft>
              <a:buClr>
                <a:schemeClr val="dk1"/>
              </a:buClr>
              <a:buSzPts val="2400"/>
              <a:buFont typeface="Times New Roman"/>
              <a:buChar char="•"/>
            </a:pPr>
            <a:r>
              <a:rPr lang="en-IN" sz="2400">
                <a:latin typeface="Times New Roman"/>
                <a:ea typeface="Times New Roman"/>
                <a:cs typeface="Times New Roman"/>
                <a:sym typeface="Times New Roman"/>
              </a:rPr>
              <a:t>In this paper we have proposed an Informatics system for an E-Bike which displays the riding information on the screen</a:t>
            </a:r>
            <a:endParaRPr sz="2400">
              <a:latin typeface="Times New Roman"/>
              <a:ea typeface="Times New Roman"/>
              <a:cs typeface="Times New Roman"/>
              <a:sym typeface="Times New Roman"/>
            </a:endParaRPr>
          </a:p>
          <a:p>
            <a:pPr marL="391847" lvl="0" indent="0" algn="just" rtl="0">
              <a:lnSpc>
                <a:spcPct val="80000"/>
              </a:lnSpc>
              <a:spcBef>
                <a:spcPts val="370"/>
              </a:spcBef>
              <a:spcAft>
                <a:spcPts val="0"/>
              </a:spcAft>
              <a:buSzPts val="1800"/>
              <a:buNone/>
            </a:pPr>
            <a:endParaRPr sz="2400">
              <a:latin typeface="Times New Roman"/>
              <a:ea typeface="Times New Roman"/>
              <a:cs typeface="Times New Roman"/>
              <a:sym typeface="Times New Roman"/>
            </a:endParaRPr>
          </a:p>
          <a:p>
            <a:pPr marL="391847" lvl="0" indent="-391847" algn="just" rtl="0">
              <a:lnSpc>
                <a:spcPct val="80000"/>
              </a:lnSpc>
              <a:spcBef>
                <a:spcPts val="370"/>
              </a:spcBef>
              <a:spcAft>
                <a:spcPts val="0"/>
              </a:spcAft>
              <a:buSzPts val="2400"/>
              <a:buFont typeface="Times New Roman"/>
              <a:buChar char="•"/>
            </a:pPr>
            <a:r>
              <a:rPr lang="en-IN" sz="2400">
                <a:latin typeface="Times New Roman"/>
                <a:ea typeface="Times New Roman"/>
                <a:cs typeface="Times New Roman"/>
                <a:sym typeface="Times New Roman"/>
              </a:rPr>
              <a:t>Major accidents can be avoided which makes this project a life saving mechanism.</a:t>
            </a:r>
            <a:endParaRPr sz="2400">
              <a:latin typeface="Times New Roman"/>
              <a:ea typeface="Times New Roman"/>
              <a:cs typeface="Times New Roman"/>
              <a:sym typeface="Times New Roman"/>
            </a:endParaRPr>
          </a:p>
          <a:p>
            <a:pPr marL="391847" lvl="0" indent="0" algn="just" rtl="0">
              <a:lnSpc>
                <a:spcPct val="80000"/>
              </a:lnSpc>
              <a:spcBef>
                <a:spcPts val="370"/>
              </a:spcBef>
              <a:spcAft>
                <a:spcPts val="0"/>
              </a:spcAft>
              <a:buSzPts val="1800"/>
              <a:buNone/>
            </a:pPr>
            <a:endParaRPr sz="2400">
              <a:latin typeface="Times New Roman"/>
              <a:ea typeface="Times New Roman"/>
              <a:cs typeface="Times New Roman"/>
              <a:sym typeface="Times New Roman"/>
            </a:endParaRPr>
          </a:p>
          <a:p>
            <a:pPr marL="391847" lvl="0" indent="-391847" algn="just" rtl="0">
              <a:lnSpc>
                <a:spcPct val="80000"/>
              </a:lnSpc>
              <a:spcBef>
                <a:spcPts val="370"/>
              </a:spcBef>
              <a:spcAft>
                <a:spcPts val="0"/>
              </a:spcAft>
              <a:buSzPts val="2400"/>
              <a:buFont typeface="Times New Roman"/>
              <a:buChar char="•"/>
            </a:pPr>
            <a:r>
              <a:rPr lang="en-IN" sz="2400">
                <a:latin typeface="Times New Roman"/>
                <a:ea typeface="Times New Roman"/>
                <a:cs typeface="Times New Roman"/>
                <a:sym typeface="Times New Roman"/>
              </a:rPr>
              <a:t>To develop the intelligent smart systems, installing vehicle sensors and processing data from them is the key fundamental step.</a:t>
            </a:r>
            <a:endParaRPr sz="2400">
              <a:latin typeface="Times New Roman"/>
              <a:ea typeface="Times New Roman"/>
              <a:cs typeface="Times New Roman"/>
              <a:sym typeface="Times New Roman"/>
            </a:endParaRPr>
          </a:p>
          <a:p>
            <a:pPr marL="0" lvl="0" indent="0" algn="just" rtl="0">
              <a:lnSpc>
                <a:spcPct val="80000"/>
              </a:lnSpc>
              <a:spcBef>
                <a:spcPts val="370"/>
              </a:spcBef>
              <a:spcAft>
                <a:spcPts val="0"/>
              </a:spcAft>
              <a:buSzPts val="1800"/>
              <a:buNone/>
            </a:pPr>
            <a:endParaRPr sz="2400">
              <a:latin typeface="Times New Roman"/>
              <a:ea typeface="Times New Roman"/>
              <a:cs typeface="Times New Roman"/>
              <a:sym typeface="Times New Roman"/>
            </a:endParaRPr>
          </a:p>
          <a:p>
            <a:pPr marL="457200" lvl="0" indent="-381000" algn="just" rtl="0">
              <a:lnSpc>
                <a:spcPct val="80000"/>
              </a:lnSpc>
              <a:spcBef>
                <a:spcPts val="370"/>
              </a:spcBef>
              <a:spcAft>
                <a:spcPts val="0"/>
              </a:spcAft>
              <a:buSzPts val="2400"/>
              <a:buFont typeface="Times New Roman"/>
              <a:buChar char="•"/>
            </a:pPr>
            <a:r>
              <a:rPr lang="en-IN" sz="2400">
                <a:latin typeface="Times New Roman"/>
                <a:ea typeface="Times New Roman"/>
                <a:cs typeface="Times New Roman"/>
                <a:sym typeface="Times New Roman"/>
              </a:rPr>
              <a:t>There is a vast scope for research in this field as just the indication is not enough to ensure the safety of the rider since most of the time these warnings are ignored.</a:t>
            </a:r>
            <a:endParaRPr sz="2400">
              <a:latin typeface="Times New Roman"/>
              <a:ea typeface="Times New Roman"/>
              <a:cs typeface="Times New Roman"/>
              <a:sym typeface="Times New Roman"/>
            </a:endParaRPr>
          </a:p>
        </p:txBody>
      </p:sp>
      <p:sp>
        <p:nvSpPr>
          <p:cNvPr id="4" name="Slide Number Placeholder 3">
            <a:extLst>
              <a:ext uri="{FF2B5EF4-FFF2-40B4-BE49-F238E27FC236}">
                <a16:creationId xmlns:a16="http://schemas.microsoft.com/office/drawing/2014/main" id="{03C71BF1-8516-4FCB-A7CE-104494F6AA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20</a:t>
            </a:fld>
            <a:endParaRPr lang="en-IN"/>
          </a:p>
        </p:txBody>
      </p:sp>
      <p:sp>
        <p:nvSpPr>
          <p:cNvPr id="5" name="Date Placeholder 4">
            <a:extLst>
              <a:ext uri="{FF2B5EF4-FFF2-40B4-BE49-F238E27FC236}">
                <a16:creationId xmlns:a16="http://schemas.microsoft.com/office/drawing/2014/main" id="{BD5923FD-9EB7-4085-993F-501645BC3686}"/>
              </a:ext>
            </a:extLst>
          </p:cNvPr>
          <p:cNvSpPr>
            <a:spLocks noGrp="1"/>
          </p:cNvSpPr>
          <p:nvPr>
            <p:ph type="dt" idx="10"/>
          </p:nvPr>
        </p:nvSpPr>
        <p:spPr/>
        <p:txBody>
          <a:bodyPr/>
          <a:lstStyle/>
          <a:p>
            <a:r>
              <a:rPr lang="en-US"/>
              <a:t>22/05/2021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7"/>
          <p:cNvSpPr txBox="1">
            <a:spLocks noGrp="1"/>
          </p:cNvSpPr>
          <p:nvPr>
            <p:ph type="title"/>
          </p:nvPr>
        </p:nvSpPr>
        <p:spPr>
          <a:xfrm>
            <a:off x="548640" y="292947"/>
            <a:ext cx="9875520" cy="12192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104475" tIns="52225" rIns="104475" bIns="52225" anchor="ctr" anchorCtr="0">
            <a:noAutofit/>
          </a:bodyPr>
          <a:lstStyle/>
          <a:p>
            <a:pPr marL="0" lvl="0" indent="0" algn="ctr" rtl="0">
              <a:lnSpc>
                <a:spcPct val="100000"/>
              </a:lnSpc>
              <a:spcBef>
                <a:spcPts val="0"/>
              </a:spcBef>
              <a:spcAft>
                <a:spcPts val="0"/>
              </a:spcAft>
              <a:buClr>
                <a:schemeClr val="lt1"/>
              </a:buClr>
              <a:buSzPts val="5000"/>
              <a:buFont typeface="Calibri"/>
              <a:buNone/>
            </a:pPr>
            <a:r>
              <a:rPr lang="en-IN">
                <a:solidFill>
                  <a:schemeClr val="lt1"/>
                </a:solidFill>
                <a:latin typeface="Calibri"/>
                <a:ea typeface="Calibri"/>
                <a:cs typeface="Calibri"/>
                <a:sym typeface="Calibri"/>
              </a:rPr>
              <a:t>References </a:t>
            </a:r>
            <a:endParaRPr/>
          </a:p>
        </p:txBody>
      </p:sp>
      <p:sp>
        <p:nvSpPr>
          <p:cNvPr id="283" name="Google Shape;283;p37"/>
          <p:cNvSpPr txBox="1">
            <a:spLocks noGrp="1"/>
          </p:cNvSpPr>
          <p:nvPr>
            <p:ph type="body" idx="1"/>
          </p:nvPr>
        </p:nvSpPr>
        <p:spPr>
          <a:xfrm>
            <a:off x="304800" y="1706880"/>
            <a:ext cx="10439400" cy="4827694"/>
          </a:xfrm>
          <a:prstGeom prst="rect">
            <a:avLst/>
          </a:prstGeom>
          <a:noFill/>
          <a:ln>
            <a:noFill/>
          </a:ln>
        </p:spPr>
        <p:txBody>
          <a:bodyPr spcFirstLastPara="1" wrap="square" lIns="104475" tIns="52225" rIns="104475" bIns="52225" anchor="t" anchorCtr="0">
            <a:noAutofit/>
          </a:bodyPr>
          <a:lstStyle/>
          <a:p>
            <a:pPr marL="391847" lvl="0" indent="-391847" algn="l" rtl="0">
              <a:lnSpc>
                <a:spcPct val="100000"/>
              </a:lnSpc>
              <a:spcBef>
                <a:spcPts val="400"/>
              </a:spcBef>
              <a:spcAft>
                <a:spcPts val="0"/>
              </a:spcAft>
              <a:buClr>
                <a:schemeClr val="dk1"/>
              </a:buClr>
              <a:buSzPts val="2000"/>
              <a:buNone/>
            </a:pPr>
            <a:r>
              <a:rPr lang="en-IN" sz="2000" dirty="0">
                <a:latin typeface="Times New Roman"/>
                <a:ea typeface="Times New Roman"/>
                <a:cs typeface="Times New Roman"/>
                <a:sym typeface="Times New Roman"/>
              </a:rPr>
              <a:t>[1] von </a:t>
            </a:r>
            <a:r>
              <a:rPr lang="en-IN" sz="2000" dirty="0" err="1">
                <a:latin typeface="Times New Roman"/>
                <a:ea typeface="Times New Roman"/>
                <a:cs typeface="Times New Roman"/>
                <a:sym typeface="Times New Roman"/>
              </a:rPr>
              <a:t>Watzdorf</a:t>
            </a:r>
            <a:r>
              <a:rPr lang="en-IN" sz="2000" dirty="0">
                <a:latin typeface="Times New Roman"/>
                <a:ea typeface="Times New Roman"/>
                <a:cs typeface="Times New Roman"/>
                <a:sym typeface="Times New Roman"/>
              </a:rPr>
              <a:t>, S., and </a:t>
            </a:r>
            <a:r>
              <a:rPr lang="en-IN" sz="2000" dirty="0" err="1">
                <a:latin typeface="Times New Roman"/>
                <a:ea typeface="Times New Roman"/>
                <a:cs typeface="Times New Roman"/>
                <a:sym typeface="Times New Roman"/>
              </a:rPr>
              <a:t>Michahelles</a:t>
            </a:r>
            <a:r>
              <a:rPr lang="en-IN" sz="2000" dirty="0">
                <a:latin typeface="Times New Roman"/>
                <a:ea typeface="Times New Roman"/>
                <a:cs typeface="Times New Roman"/>
                <a:sym typeface="Times New Roman"/>
              </a:rPr>
              <a:t>, F. 2010. Accuracy of positioning data on smartphones. In </a:t>
            </a:r>
            <a:r>
              <a:rPr lang="en-IN" sz="2000" dirty="0" err="1">
                <a:latin typeface="Times New Roman"/>
                <a:ea typeface="Times New Roman"/>
                <a:cs typeface="Times New Roman"/>
                <a:sym typeface="Times New Roman"/>
              </a:rPr>
              <a:t>LocWeb</a:t>
            </a:r>
            <a:r>
              <a:rPr lang="en-IN" sz="2000" dirty="0">
                <a:latin typeface="Times New Roman"/>
                <a:ea typeface="Times New Roman"/>
                <a:cs typeface="Times New Roman"/>
                <a:sym typeface="Times New Roman"/>
              </a:rPr>
              <a:t> 2010 Proceedings (Tokyo, Japan, November 29, 2010). </a:t>
            </a:r>
            <a:endParaRPr sz="2000" dirty="0">
              <a:latin typeface="Times New Roman"/>
              <a:ea typeface="Times New Roman"/>
              <a:cs typeface="Times New Roman"/>
              <a:sym typeface="Times New Roman"/>
            </a:endParaRPr>
          </a:p>
          <a:p>
            <a:pPr marL="391847" lvl="0" indent="-391847" algn="l" rtl="0">
              <a:lnSpc>
                <a:spcPct val="100000"/>
              </a:lnSpc>
              <a:spcBef>
                <a:spcPts val="400"/>
              </a:spcBef>
              <a:spcAft>
                <a:spcPts val="0"/>
              </a:spcAft>
              <a:buClr>
                <a:schemeClr val="dk1"/>
              </a:buClr>
              <a:buSzPts val="2000"/>
              <a:buNone/>
            </a:pPr>
            <a:endParaRPr sz="2000" dirty="0">
              <a:latin typeface="Times New Roman"/>
              <a:ea typeface="Times New Roman"/>
              <a:cs typeface="Times New Roman"/>
              <a:sym typeface="Times New Roman"/>
            </a:endParaRPr>
          </a:p>
          <a:p>
            <a:pPr marL="391847" lvl="0" indent="-391847" algn="l" rtl="0">
              <a:lnSpc>
                <a:spcPct val="100000"/>
              </a:lnSpc>
              <a:spcBef>
                <a:spcPts val="400"/>
              </a:spcBef>
              <a:spcAft>
                <a:spcPts val="0"/>
              </a:spcAft>
              <a:buClr>
                <a:schemeClr val="dk1"/>
              </a:buClr>
              <a:buSzPts val="2000"/>
              <a:buNone/>
            </a:pPr>
            <a:r>
              <a:rPr lang="en-IN" sz="2000" dirty="0">
                <a:latin typeface="Times New Roman"/>
                <a:ea typeface="Times New Roman"/>
                <a:cs typeface="Times New Roman"/>
                <a:sym typeface="Times New Roman"/>
              </a:rPr>
              <a:t>[2] </a:t>
            </a:r>
            <a:r>
              <a:rPr lang="en-IN" sz="2000" dirty="0" err="1">
                <a:latin typeface="Times New Roman"/>
                <a:ea typeface="Times New Roman"/>
                <a:cs typeface="Times New Roman"/>
                <a:sym typeface="Times New Roman"/>
              </a:rPr>
              <a:t>Gusikhin</a:t>
            </a:r>
            <a:r>
              <a:rPr lang="en-IN" sz="2000" dirty="0">
                <a:latin typeface="Times New Roman"/>
                <a:ea typeface="Times New Roman"/>
                <a:cs typeface="Times New Roman"/>
                <a:sym typeface="Times New Roman"/>
              </a:rPr>
              <a:t>, O., </a:t>
            </a:r>
            <a:r>
              <a:rPr lang="en-IN" sz="2000" dirty="0" err="1">
                <a:latin typeface="Times New Roman"/>
                <a:ea typeface="Times New Roman"/>
                <a:cs typeface="Times New Roman"/>
                <a:sym typeface="Times New Roman"/>
              </a:rPr>
              <a:t>Rychtyckyj</a:t>
            </a:r>
            <a:r>
              <a:rPr lang="en-IN" sz="2000" dirty="0">
                <a:latin typeface="Times New Roman"/>
                <a:ea typeface="Times New Roman"/>
                <a:cs typeface="Times New Roman"/>
                <a:sym typeface="Times New Roman"/>
              </a:rPr>
              <a:t>, N. &amp; </a:t>
            </a:r>
            <a:r>
              <a:rPr lang="en-IN" sz="2000" dirty="0" err="1">
                <a:latin typeface="Times New Roman"/>
                <a:ea typeface="Times New Roman"/>
                <a:cs typeface="Times New Roman"/>
                <a:sym typeface="Times New Roman"/>
              </a:rPr>
              <a:t>Filev</a:t>
            </a:r>
            <a:r>
              <a:rPr lang="en-IN" sz="2000" dirty="0">
                <a:latin typeface="Times New Roman"/>
                <a:ea typeface="Times New Roman"/>
                <a:cs typeface="Times New Roman"/>
                <a:sym typeface="Times New Roman"/>
              </a:rPr>
              <a:t>, D. </a:t>
            </a:r>
            <a:r>
              <a:rPr lang="en-IN" sz="2000" dirty="0" err="1">
                <a:latin typeface="Times New Roman"/>
                <a:ea typeface="Times New Roman"/>
                <a:cs typeface="Times New Roman"/>
                <a:sym typeface="Times New Roman"/>
              </a:rPr>
              <a:t>Knowl</a:t>
            </a:r>
            <a:r>
              <a:rPr lang="en-IN" sz="2000" dirty="0">
                <a:latin typeface="Times New Roman"/>
                <a:ea typeface="Times New Roman"/>
                <a:cs typeface="Times New Roman"/>
                <a:sym typeface="Times New Roman"/>
              </a:rPr>
              <a:t> Inf </a:t>
            </a:r>
            <a:r>
              <a:rPr lang="en-IN" sz="2000" dirty="0" err="1">
                <a:latin typeface="Times New Roman"/>
                <a:ea typeface="Times New Roman"/>
                <a:cs typeface="Times New Roman"/>
                <a:sym typeface="Times New Roman"/>
              </a:rPr>
              <a:t>Syst</a:t>
            </a:r>
            <a:r>
              <a:rPr lang="en-IN" sz="2000" dirty="0">
                <a:latin typeface="Times New Roman"/>
                <a:ea typeface="Times New Roman"/>
                <a:cs typeface="Times New Roman"/>
                <a:sym typeface="Times New Roman"/>
              </a:rPr>
              <a:t> (2007) 12: 147. doi:10.1007/s10115-006-0063-1. </a:t>
            </a:r>
            <a:endParaRPr sz="2000" dirty="0">
              <a:latin typeface="Times New Roman"/>
              <a:ea typeface="Times New Roman"/>
              <a:cs typeface="Times New Roman"/>
              <a:sym typeface="Times New Roman"/>
            </a:endParaRPr>
          </a:p>
          <a:p>
            <a:pPr marL="391847" lvl="0" indent="-391847" algn="l" rtl="0">
              <a:lnSpc>
                <a:spcPct val="100000"/>
              </a:lnSpc>
              <a:spcBef>
                <a:spcPts val="400"/>
              </a:spcBef>
              <a:spcAft>
                <a:spcPts val="0"/>
              </a:spcAft>
              <a:buClr>
                <a:schemeClr val="dk1"/>
              </a:buClr>
              <a:buSzPts val="2000"/>
              <a:buNone/>
            </a:pPr>
            <a:endParaRPr sz="2000" dirty="0">
              <a:latin typeface="Times New Roman"/>
              <a:ea typeface="Times New Roman"/>
              <a:cs typeface="Times New Roman"/>
              <a:sym typeface="Times New Roman"/>
            </a:endParaRPr>
          </a:p>
          <a:p>
            <a:pPr marL="391847" lvl="0" indent="-391847" algn="l" rtl="0">
              <a:lnSpc>
                <a:spcPct val="100000"/>
              </a:lnSpc>
              <a:spcBef>
                <a:spcPts val="400"/>
              </a:spcBef>
              <a:spcAft>
                <a:spcPts val="0"/>
              </a:spcAft>
              <a:buClr>
                <a:schemeClr val="dk1"/>
              </a:buClr>
              <a:buSzPts val="2000"/>
              <a:buNone/>
            </a:pPr>
            <a:r>
              <a:rPr lang="en-IN" sz="2000" dirty="0">
                <a:latin typeface="Times New Roman"/>
                <a:ea typeface="Times New Roman"/>
                <a:cs typeface="Times New Roman"/>
                <a:sym typeface="Times New Roman"/>
              </a:rPr>
              <a:t>[3] "The Vehicle Interface Foundation" YouTube. YouTube, 29 April 2013. Web. 29 January 2017. </a:t>
            </a:r>
            <a:endParaRPr sz="2000" dirty="0">
              <a:latin typeface="Times New Roman"/>
              <a:ea typeface="Times New Roman"/>
              <a:cs typeface="Times New Roman"/>
              <a:sym typeface="Times New Roman"/>
            </a:endParaRPr>
          </a:p>
          <a:p>
            <a:pPr marL="391847" lvl="0" indent="-391847" algn="l" rtl="0">
              <a:lnSpc>
                <a:spcPct val="100000"/>
              </a:lnSpc>
              <a:spcBef>
                <a:spcPts val="400"/>
              </a:spcBef>
              <a:spcAft>
                <a:spcPts val="0"/>
              </a:spcAft>
              <a:buClr>
                <a:schemeClr val="dk1"/>
              </a:buClr>
              <a:buSzPts val="2000"/>
              <a:buNone/>
            </a:pPr>
            <a:endParaRPr sz="2000" dirty="0">
              <a:latin typeface="Times New Roman"/>
              <a:ea typeface="Times New Roman"/>
              <a:cs typeface="Times New Roman"/>
              <a:sym typeface="Times New Roman"/>
            </a:endParaRPr>
          </a:p>
          <a:p>
            <a:pPr marL="391847" lvl="0" indent="-391847" algn="l" rtl="0">
              <a:lnSpc>
                <a:spcPct val="100000"/>
              </a:lnSpc>
              <a:spcBef>
                <a:spcPts val="400"/>
              </a:spcBef>
              <a:spcAft>
                <a:spcPts val="0"/>
              </a:spcAft>
              <a:buClr>
                <a:schemeClr val="dk1"/>
              </a:buClr>
              <a:buSzPts val="2000"/>
              <a:buNone/>
            </a:pPr>
            <a:r>
              <a:rPr lang="en-IN" sz="2000" dirty="0">
                <a:latin typeface="Times New Roman"/>
                <a:ea typeface="Times New Roman"/>
                <a:cs typeface="Times New Roman"/>
                <a:sym typeface="Times New Roman"/>
              </a:rPr>
              <a:t>[4] Kristina, F., (2014), Implementing the connected e-bike: challenges and requirements of an IoT application for urban transportation,doi:10.4108/icst.urbiot.2014.257191.</a:t>
            </a:r>
            <a:endParaRPr sz="2000" dirty="0">
              <a:latin typeface="Times New Roman"/>
              <a:ea typeface="Times New Roman"/>
              <a:cs typeface="Times New Roman"/>
              <a:sym typeface="Times New Roman"/>
            </a:endParaRPr>
          </a:p>
          <a:p>
            <a:pPr marL="391847" lvl="0" indent="-391847" algn="l" rtl="0">
              <a:lnSpc>
                <a:spcPct val="100000"/>
              </a:lnSpc>
              <a:spcBef>
                <a:spcPts val="400"/>
              </a:spcBef>
              <a:spcAft>
                <a:spcPts val="0"/>
              </a:spcAft>
              <a:buClr>
                <a:schemeClr val="dk1"/>
              </a:buClr>
              <a:buSzPts val="2000"/>
              <a:buNone/>
            </a:pPr>
            <a:endParaRPr sz="2000" dirty="0">
              <a:latin typeface="Times New Roman"/>
              <a:ea typeface="Times New Roman"/>
              <a:cs typeface="Times New Roman"/>
              <a:sym typeface="Times New Roman"/>
            </a:endParaRPr>
          </a:p>
          <a:p>
            <a:pPr marL="391847" lvl="0" indent="-391847" algn="l" rtl="0">
              <a:lnSpc>
                <a:spcPct val="100000"/>
              </a:lnSpc>
              <a:spcBef>
                <a:spcPts val="400"/>
              </a:spcBef>
              <a:spcAft>
                <a:spcPts val="0"/>
              </a:spcAft>
              <a:buClr>
                <a:schemeClr val="dk1"/>
              </a:buClr>
              <a:buSzPts val="2000"/>
              <a:buNone/>
            </a:pPr>
            <a:r>
              <a:rPr lang="en-IN" sz="2000" dirty="0">
                <a:latin typeface="Times New Roman"/>
                <a:ea typeface="Times New Roman"/>
                <a:cs typeface="Times New Roman"/>
                <a:sym typeface="Times New Roman"/>
              </a:rPr>
              <a:t>[5] "Why Connectedness Will Go beyond Mobile Devices &amp; Apps?" </a:t>
            </a:r>
            <a:r>
              <a:rPr lang="en-IN" sz="2000" dirty="0" err="1">
                <a:latin typeface="Times New Roman"/>
                <a:ea typeface="Times New Roman"/>
                <a:cs typeface="Times New Roman"/>
                <a:sym typeface="Times New Roman"/>
              </a:rPr>
              <a:t>Ather</a:t>
            </a:r>
            <a:r>
              <a:rPr lang="en-IN" sz="2000" dirty="0">
                <a:latin typeface="Times New Roman"/>
                <a:ea typeface="Times New Roman"/>
                <a:cs typeface="Times New Roman"/>
                <a:sym typeface="Times New Roman"/>
              </a:rPr>
              <a:t> Energy. Ed. Tavleen. </a:t>
            </a:r>
            <a:r>
              <a:rPr lang="en-IN" sz="2000" dirty="0" err="1">
                <a:latin typeface="Times New Roman"/>
                <a:ea typeface="Times New Roman"/>
                <a:cs typeface="Times New Roman"/>
                <a:sym typeface="Times New Roman"/>
              </a:rPr>
              <a:t>N.p.</a:t>
            </a:r>
            <a:r>
              <a:rPr lang="en-IN" sz="2000" dirty="0">
                <a:latin typeface="Times New Roman"/>
                <a:ea typeface="Times New Roman"/>
                <a:cs typeface="Times New Roman"/>
                <a:sym typeface="Times New Roman"/>
              </a:rPr>
              <a:t>, 19 May 2016. Web. 04 Feb. 2017. [6] </a:t>
            </a:r>
            <a:r>
              <a:rPr lang="en-IN" sz="2000" dirty="0" err="1">
                <a:latin typeface="Times New Roman"/>
                <a:ea typeface="Times New Roman"/>
                <a:cs typeface="Times New Roman"/>
                <a:sym typeface="Times New Roman"/>
              </a:rPr>
              <a:t>Shovic</a:t>
            </a:r>
            <a:r>
              <a:rPr lang="en-IN" sz="2000" dirty="0">
                <a:latin typeface="Times New Roman"/>
                <a:ea typeface="Times New Roman"/>
                <a:cs typeface="Times New Roman"/>
                <a:sym typeface="Times New Roman"/>
              </a:rPr>
              <a:t>, John C. "Connecting an IOT Device to a Cloud Server - </a:t>
            </a:r>
            <a:r>
              <a:rPr lang="en-IN" sz="2000" dirty="0" err="1">
                <a:latin typeface="Times New Roman"/>
                <a:ea typeface="Times New Roman"/>
                <a:cs typeface="Times New Roman"/>
                <a:sym typeface="Times New Roman"/>
              </a:rPr>
              <a:t>IOTPulse</a:t>
            </a:r>
            <a:r>
              <a:rPr lang="en-IN" sz="2000" dirty="0">
                <a:latin typeface="Times New Roman"/>
                <a:ea typeface="Times New Roman"/>
                <a:cs typeface="Times New Roman"/>
                <a:sym typeface="Times New Roman"/>
              </a:rPr>
              <a:t>." Raspberry Pi IoT Projects (2016): 147-86. Web.</a:t>
            </a:r>
            <a:endParaRPr dirty="0"/>
          </a:p>
          <a:p>
            <a:pPr marL="391847" lvl="0" indent="-391847" algn="l" rtl="0">
              <a:lnSpc>
                <a:spcPct val="100000"/>
              </a:lnSpc>
              <a:spcBef>
                <a:spcPts val="400"/>
              </a:spcBef>
              <a:spcAft>
                <a:spcPts val="0"/>
              </a:spcAft>
              <a:buClr>
                <a:schemeClr val="dk1"/>
              </a:buClr>
              <a:buSzPts val="2000"/>
              <a:buNone/>
            </a:pPr>
            <a:endParaRPr sz="2000" dirty="0"/>
          </a:p>
          <a:p>
            <a:pPr marL="391847" lvl="0" indent="-391847" algn="l" rtl="0">
              <a:lnSpc>
                <a:spcPct val="100000"/>
              </a:lnSpc>
              <a:spcBef>
                <a:spcPts val="540"/>
              </a:spcBef>
              <a:spcAft>
                <a:spcPts val="0"/>
              </a:spcAft>
              <a:buClr>
                <a:schemeClr val="dk1"/>
              </a:buClr>
              <a:buSzPts val="2700"/>
              <a:buNone/>
            </a:pPr>
            <a:endParaRPr sz="2700" dirty="0"/>
          </a:p>
          <a:p>
            <a:pPr marL="391847" lvl="0" indent="-391847" algn="l" rtl="0">
              <a:lnSpc>
                <a:spcPct val="100000"/>
              </a:lnSpc>
              <a:spcBef>
                <a:spcPts val="540"/>
              </a:spcBef>
              <a:spcAft>
                <a:spcPts val="0"/>
              </a:spcAft>
              <a:buClr>
                <a:schemeClr val="dk1"/>
              </a:buClr>
              <a:buSzPts val="2700"/>
              <a:buNone/>
            </a:pPr>
            <a:endParaRPr sz="2700" dirty="0"/>
          </a:p>
          <a:p>
            <a:pPr marL="391847" lvl="0" indent="-391847" algn="l" rtl="0">
              <a:lnSpc>
                <a:spcPct val="100000"/>
              </a:lnSpc>
              <a:spcBef>
                <a:spcPts val="540"/>
              </a:spcBef>
              <a:spcAft>
                <a:spcPts val="0"/>
              </a:spcAft>
              <a:buClr>
                <a:schemeClr val="dk1"/>
              </a:buClr>
              <a:buSzPts val="2700"/>
              <a:buNone/>
            </a:pPr>
            <a:endParaRPr sz="2700" dirty="0"/>
          </a:p>
          <a:p>
            <a:pPr marL="391847" lvl="0" indent="-391847" algn="l" rtl="0">
              <a:lnSpc>
                <a:spcPct val="100000"/>
              </a:lnSpc>
              <a:spcBef>
                <a:spcPts val="540"/>
              </a:spcBef>
              <a:spcAft>
                <a:spcPts val="0"/>
              </a:spcAft>
              <a:buClr>
                <a:schemeClr val="dk1"/>
              </a:buClr>
              <a:buSzPts val="2700"/>
              <a:buNone/>
            </a:pPr>
            <a:endParaRPr sz="2700" dirty="0"/>
          </a:p>
          <a:p>
            <a:pPr marL="391847" lvl="0" indent="-391847" algn="l" rtl="0">
              <a:lnSpc>
                <a:spcPct val="100000"/>
              </a:lnSpc>
              <a:spcBef>
                <a:spcPts val="540"/>
              </a:spcBef>
              <a:spcAft>
                <a:spcPts val="0"/>
              </a:spcAft>
              <a:buClr>
                <a:schemeClr val="dk1"/>
              </a:buClr>
              <a:buSzPts val="2700"/>
              <a:buNone/>
            </a:pPr>
            <a:endParaRPr sz="2700" dirty="0"/>
          </a:p>
        </p:txBody>
      </p:sp>
      <p:sp>
        <p:nvSpPr>
          <p:cNvPr id="4" name="Slide Number Placeholder 3">
            <a:extLst>
              <a:ext uri="{FF2B5EF4-FFF2-40B4-BE49-F238E27FC236}">
                <a16:creationId xmlns:a16="http://schemas.microsoft.com/office/drawing/2014/main" id="{03FBD06E-BAE5-46C1-A18B-3C4CD6D2C4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21</a:t>
            </a:fld>
            <a:endParaRPr lang="en-IN"/>
          </a:p>
        </p:txBody>
      </p:sp>
      <p:sp>
        <p:nvSpPr>
          <p:cNvPr id="5" name="Date Placeholder 4">
            <a:extLst>
              <a:ext uri="{FF2B5EF4-FFF2-40B4-BE49-F238E27FC236}">
                <a16:creationId xmlns:a16="http://schemas.microsoft.com/office/drawing/2014/main" id="{EBC1E471-27F8-4212-984E-E3D3A16BDA02}"/>
              </a:ext>
            </a:extLst>
          </p:cNvPr>
          <p:cNvSpPr>
            <a:spLocks noGrp="1"/>
          </p:cNvSpPr>
          <p:nvPr>
            <p:ph type="dt" idx="10"/>
          </p:nvPr>
        </p:nvSpPr>
        <p:spPr/>
        <p:txBody>
          <a:bodyPr/>
          <a:lstStyle/>
          <a:p>
            <a:r>
              <a:rPr lang="en-US"/>
              <a:t>22/05/2021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38"/>
          <p:cNvSpPr txBox="1">
            <a:spLocks noGrp="1"/>
          </p:cNvSpPr>
          <p:nvPr>
            <p:ph type="ctrTitle"/>
          </p:nvPr>
        </p:nvSpPr>
        <p:spPr>
          <a:xfrm>
            <a:off x="822910" y="2873555"/>
            <a:ext cx="9327000" cy="1568100"/>
          </a:xfrm>
          <a:prstGeom prst="rect">
            <a:avLst/>
          </a:prstGeom>
          <a:noFill/>
          <a:ln>
            <a:noFill/>
          </a:ln>
        </p:spPr>
        <p:txBody>
          <a:bodyPr spcFirstLastPara="1" wrap="square" lIns="104475" tIns="52225" rIns="104475" bIns="52225" anchor="ctr" anchorCtr="0">
            <a:noAutofit/>
          </a:bodyPr>
          <a:lstStyle/>
          <a:p>
            <a:pPr marL="0" lvl="0" indent="0" algn="ctr" rtl="0">
              <a:lnSpc>
                <a:spcPct val="100000"/>
              </a:lnSpc>
              <a:spcBef>
                <a:spcPts val="0"/>
              </a:spcBef>
              <a:spcAft>
                <a:spcPts val="0"/>
              </a:spcAft>
              <a:buSzPts val="1800"/>
              <a:buNone/>
            </a:pPr>
            <a:r>
              <a:rPr lang="en-IN" sz="9600" dirty="0">
                <a:solidFill>
                  <a:schemeClr val="bg2">
                    <a:lumMod val="60000"/>
                    <a:lumOff val="40000"/>
                  </a:schemeClr>
                </a:solidFill>
                <a:latin typeface="Cambria Math" panose="02040503050406030204" pitchFamily="18" charset="0"/>
                <a:ea typeface="Cambria Math" panose="02040503050406030204" pitchFamily="18" charset="0"/>
              </a:rPr>
              <a:t>Thank You</a:t>
            </a:r>
            <a:endParaRPr sz="9600" dirty="0">
              <a:solidFill>
                <a:schemeClr val="bg2">
                  <a:lumMod val="60000"/>
                  <a:lumOff val="40000"/>
                </a:schemeClr>
              </a:solidFill>
              <a:latin typeface="Cambria Math" panose="02040503050406030204" pitchFamily="18" charset="0"/>
              <a:ea typeface="Cambria Math" panose="02040503050406030204" pitchFamily="18" charset="0"/>
            </a:endParaRPr>
          </a:p>
        </p:txBody>
      </p:sp>
      <p:sp>
        <p:nvSpPr>
          <p:cNvPr id="2" name="Slide Number Placeholder 1">
            <a:extLst>
              <a:ext uri="{FF2B5EF4-FFF2-40B4-BE49-F238E27FC236}">
                <a16:creationId xmlns:a16="http://schemas.microsoft.com/office/drawing/2014/main" id="{61F5A054-C200-476C-954C-A5C14793A7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22</a:t>
            </a:fld>
            <a:endParaRPr lang="en-IN"/>
          </a:p>
        </p:txBody>
      </p:sp>
      <p:sp>
        <p:nvSpPr>
          <p:cNvPr id="3" name="Date Placeholder 2">
            <a:extLst>
              <a:ext uri="{FF2B5EF4-FFF2-40B4-BE49-F238E27FC236}">
                <a16:creationId xmlns:a16="http://schemas.microsoft.com/office/drawing/2014/main" id="{28BF6B35-47F0-4395-A77B-3AD6566CC355}"/>
              </a:ext>
            </a:extLst>
          </p:cNvPr>
          <p:cNvSpPr>
            <a:spLocks noGrp="1"/>
          </p:cNvSpPr>
          <p:nvPr>
            <p:ph type="dt" idx="10"/>
          </p:nvPr>
        </p:nvSpPr>
        <p:spPr/>
        <p:txBody>
          <a:bodyPr/>
          <a:lstStyle/>
          <a:p>
            <a:r>
              <a:rPr lang="en-US"/>
              <a:t>22/05/2021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548640" y="292947"/>
            <a:ext cx="9875520" cy="12192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104475" tIns="52225" rIns="104475" bIns="52225" anchor="ctr" anchorCtr="0">
            <a:noAutofit/>
          </a:bodyPr>
          <a:lstStyle/>
          <a:p>
            <a:pPr marL="0" lvl="0" indent="0" algn="ctr" rtl="0">
              <a:lnSpc>
                <a:spcPct val="100000"/>
              </a:lnSpc>
              <a:spcBef>
                <a:spcPts val="0"/>
              </a:spcBef>
              <a:spcAft>
                <a:spcPts val="0"/>
              </a:spcAft>
              <a:buClr>
                <a:schemeClr val="lt1"/>
              </a:buClr>
              <a:buSzPts val="5000"/>
              <a:buFont typeface="Calibri"/>
              <a:buNone/>
            </a:pPr>
            <a:r>
              <a:rPr lang="en-IN">
                <a:solidFill>
                  <a:schemeClr val="lt1"/>
                </a:solidFill>
                <a:latin typeface="Calibri"/>
                <a:ea typeface="Calibri"/>
                <a:cs typeface="Calibri"/>
                <a:sym typeface="Calibri"/>
              </a:rPr>
              <a:t>Introduction</a:t>
            </a:r>
            <a:endParaRPr>
              <a:solidFill>
                <a:srgbClr val="FF0000"/>
              </a:solidFill>
            </a:endParaRPr>
          </a:p>
        </p:txBody>
      </p:sp>
      <p:sp>
        <p:nvSpPr>
          <p:cNvPr id="108" name="Google Shape;108;p15"/>
          <p:cNvSpPr txBox="1">
            <a:spLocks noGrp="1"/>
          </p:cNvSpPr>
          <p:nvPr>
            <p:ph type="body" idx="1"/>
          </p:nvPr>
        </p:nvSpPr>
        <p:spPr>
          <a:xfrm>
            <a:off x="548640" y="1706880"/>
            <a:ext cx="9875520" cy="4827694"/>
          </a:xfrm>
          <a:prstGeom prst="rect">
            <a:avLst/>
          </a:prstGeom>
          <a:noFill/>
          <a:ln>
            <a:noFill/>
          </a:ln>
        </p:spPr>
        <p:txBody>
          <a:bodyPr spcFirstLastPara="1" wrap="square" lIns="104475" tIns="52225" rIns="104475" bIns="52225" anchor="t" anchorCtr="0">
            <a:noAutofit/>
          </a:bodyPr>
          <a:lstStyle/>
          <a:p>
            <a:pPr marL="457200" lvl="0" indent="-393700" algn="l" rtl="0">
              <a:lnSpc>
                <a:spcPct val="100000"/>
              </a:lnSpc>
              <a:spcBef>
                <a:spcPts val="0"/>
              </a:spcBef>
              <a:spcAft>
                <a:spcPts val="0"/>
              </a:spcAft>
              <a:buSzPts val="2600"/>
              <a:buFont typeface="Times New Roman"/>
              <a:buChar char="•"/>
            </a:pPr>
            <a:r>
              <a:rPr lang="en-IN" sz="2600">
                <a:latin typeface="Times New Roman"/>
                <a:ea typeface="Times New Roman"/>
                <a:cs typeface="Times New Roman"/>
                <a:sym typeface="Times New Roman"/>
              </a:rPr>
              <a:t>With the increase in demand for smart intelligent devices, integration of smart systems in automobiles is inevitable and certainly has gained large attention in recent times. </a:t>
            </a:r>
            <a:endParaRPr sz="2600">
              <a:latin typeface="Times New Roman"/>
              <a:ea typeface="Times New Roman"/>
              <a:cs typeface="Times New Roman"/>
              <a:sym typeface="Times New Roman"/>
            </a:endParaRPr>
          </a:p>
          <a:p>
            <a:pPr marL="457200" lvl="0" indent="0" algn="l" rtl="0">
              <a:lnSpc>
                <a:spcPct val="100000"/>
              </a:lnSpc>
              <a:spcBef>
                <a:spcPts val="0"/>
              </a:spcBef>
              <a:spcAft>
                <a:spcPts val="0"/>
              </a:spcAft>
              <a:buSzPts val="1800"/>
              <a:buNone/>
            </a:pPr>
            <a:endParaRPr sz="2600">
              <a:latin typeface="Times New Roman"/>
              <a:ea typeface="Times New Roman"/>
              <a:cs typeface="Times New Roman"/>
              <a:sym typeface="Times New Roman"/>
            </a:endParaRPr>
          </a:p>
          <a:p>
            <a:pPr marL="457200" lvl="0" indent="-393700" algn="l" rtl="0">
              <a:lnSpc>
                <a:spcPct val="100000"/>
              </a:lnSpc>
              <a:spcBef>
                <a:spcPts val="0"/>
              </a:spcBef>
              <a:spcAft>
                <a:spcPts val="0"/>
              </a:spcAft>
              <a:buSzPts val="2600"/>
              <a:buFont typeface="Times New Roman"/>
              <a:buChar char="•"/>
            </a:pPr>
            <a:r>
              <a:rPr lang="en-IN" sz="2600">
                <a:latin typeface="Times New Roman"/>
                <a:ea typeface="Times New Roman"/>
                <a:cs typeface="Times New Roman"/>
                <a:sym typeface="Times New Roman"/>
              </a:rPr>
              <a:t>To develop the intelligent smart systems, installing vehicle sensors and processing data from them is the key fundamental step. </a:t>
            </a:r>
            <a:endParaRPr sz="2600">
              <a:latin typeface="Times New Roman"/>
              <a:ea typeface="Times New Roman"/>
              <a:cs typeface="Times New Roman"/>
              <a:sym typeface="Times New Roman"/>
            </a:endParaRPr>
          </a:p>
          <a:p>
            <a:pPr marL="457200" lvl="0" indent="0" algn="l" rtl="0">
              <a:lnSpc>
                <a:spcPct val="100000"/>
              </a:lnSpc>
              <a:spcBef>
                <a:spcPts val="0"/>
              </a:spcBef>
              <a:spcAft>
                <a:spcPts val="0"/>
              </a:spcAft>
              <a:buSzPts val="1800"/>
              <a:buNone/>
            </a:pPr>
            <a:endParaRPr sz="2600">
              <a:latin typeface="Times New Roman"/>
              <a:ea typeface="Times New Roman"/>
              <a:cs typeface="Times New Roman"/>
              <a:sym typeface="Times New Roman"/>
            </a:endParaRPr>
          </a:p>
          <a:p>
            <a:pPr marL="457200" lvl="0" indent="-393700" algn="l" rtl="0">
              <a:lnSpc>
                <a:spcPct val="100000"/>
              </a:lnSpc>
              <a:spcBef>
                <a:spcPts val="0"/>
              </a:spcBef>
              <a:spcAft>
                <a:spcPts val="0"/>
              </a:spcAft>
              <a:buSzPts val="2600"/>
              <a:buFont typeface="Times New Roman"/>
              <a:buChar char="•"/>
            </a:pPr>
            <a:r>
              <a:rPr lang="en-IN" sz="2600">
                <a:latin typeface="Times New Roman"/>
                <a:ea typeface="Times New Roman"/>
                <a:cs typeface="Times New Roman"/>
                <a:sym typeface="Times New Roman"/>
              </a:rPr>
              <a:t>This presentation provides overview of how to capture certain critical vehicle data from various sensors and process the data which can later be processed for intelligent systems development and to display the relevant information for the rider. </a:t>
            </a:r>
            <a:endParaRPr sz="2600">
              <a:latin typeface="Times New Roman"/>
              <a:ea typeface="Times New Roman"/>
              <a:cs typeface="Times New Roman"/>
              <a:sym typeface="Times New Roman"/>
            </a:endParaRPr>
          </a:p>
          <a:p>
            <a:pPr marL="0" lvl="0" indent="0" algn="l" rtl="0">
              <a:lnSpc>
                <a:spcPct val="100000"/>
              </a:lnSpc>
              <a:spcBef>
                <a:spcPts val="0"/>
              </a:spcBef>
              <a:spcAft>
                <a:spcPts val="0"/>
              </a:spcAft>
              <a:buSzPts val="1800"/>
              <a:buNone/>
            </a:pPr>
            <a:endParaRPr sz="2400">
              <a:latin typeface="Times New Roman"/>
              <a:ea typeface="Times New Roman"/>
              <a:cs typeface="Times New Roman"/>
              <a:sym typeface="Times New Roman"/>
            </a:endParaRPr>
          </a:p>
          <a:p>
            <a:pPr marL="234950" lvl="0" indent="0" algn="l" rtl="0">
              <a:lnSpc>
                <a:spcPct val="100000"/>
              </a:lnSpc>
              <a:spcBef>
                <a:spcPts val="740"/>
              </a:spcBef>
              <a:spcAft>
                <a:spcPts val="0"/>
              </a:spcAft>
              <a:buClr>
                <a:schemeClr val="dk1"/>
              </a:buClr>
              <a:buSzPts val="3700"/>
              <a:buNone/>
            </a:pPr>
            <a:endParaRPr>
              <a:solidFill>
                <a:srgbClr val="FF0000"/>
              </a:solidFill>
            </a:endParaRPr>
          </a:p>
        </p:txBody>
      </p:sp>
      <p:sp>
        <p:nvSpPr>
          <p:cNvPr id="4" name="Slide Number Placeholder 3">
            <a:extLst>
              <a:ext uri="{FF2B5EF4-FFF2-40B4-BE49-F238E27FC236}">
                <a16:creationId xmlns:a16="http://schemas.microsoft.com/office/drawing/2014/main" id="{8F99598E-9219-47C7-8AE4-E46BDEB8AB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a:p>
        </p:txBody>
      </p:sp>
      <p:sp>
        <p:nvSpPr>
          <p:cNvPr id="5" name="Date Placeholder 4">
            <a:extLst>
              <a:ext uri="{FF2B5EF4-FFF2-40B4-BE49-F238E27FC236}">
                <a16:creationId xmlns:a16="http://schemas.microsoft.com/office/drawing/2014/main" id="{80FBF10A-64EF-46CD-A9C1-8426590F4622}"/>
              </a:ext>
            </a:extLst>
          </p:cNvPr>
          <p:cNvSpPr>
            <a:spLocks noGrp="1"/>
          </p:cNvSpPr>
          <p:nvPr>
            <p:ph type="dt" idx="10"/>
          </p:nvPr>
        </p:nvSpPr>
        <p:spPr/>
        <p:txBody>
          <a:bodyPr/>
          <a:lstStyle/>
          <a:p>
            <a:r>
              <a:rPr lang="en-US"/>
              <a:t>22/05/2021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548640" y="292947"/>
            <a:ext cx="9875520" cy="12192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104475" tIns="52225" rIns="104475" bIns="52225" anchor="ctr" anchorCtr="0">
            <a:noAutofit/>
          </a:bodyPr>
          <a:lstStyle/>
          <a:p>
            <a:pPr marL="0" lvl="0" indent="0" algn="ctr" rtl="0">
              <a:lnSpc>
                <a:spcPct val="100000"/>
              </a:lnSpc>
              <a:spcBef>
                <a:spcPts val="0"/>
              </a:spcBef>
              <a:spcAft>
                <a:spcPts val="0"/>
              </a:spcAft>
              <a:buClr>
                <a:schemeClr val="lt1"/>
              </a:buClr>
              <a:buSzPts val="5000"/>
              <a:buFont typeface="Calibri"/>
              <a:buNone/>
            </a:pPr>
            <a:r>
              <a:rPr lang="en-IN">
                <a:solidFill>
                  <a:schemeClr val="lt1"/>
                </a:solidFill>
                <a:latin typeface="Calibri"/>
                <a:ea typeface="Calibri"/>
                <a:cs typeface="Calibri"/>
                <a:sym typeface="Calibri"/>
              </a:rPr>
              <a:t>Literature Survey</a:t>
            </a:r>
            <a:endParaRPr/>
          </a:p>
        </p:txBody>
      </p:sp>
      <p:sp>
        <p:nvSpPr>
          <p:cNvPr id="115" name="Google Shape;115;p16"/>
          <p:cNvSpPr txBox="1">
            <a:spLocks noGrp="1"/>
          </p:cNvSpPr>
          <p:nvPr>
            <p:ph type="body" idx="1"/>
          </p:nvPr>
        </p:nvSpPr>
        <p:spPr>
          <a:xfrm>
            <a:off x="376575" y="1212275"/>
            <a:ext cx="9875400" cy="5672700"/>
          </a:xfrm>
          <a:prstGeom prst="rect">
            <a:avLst/>
          </a:prstGeom>
          <a:noFill/>
          <a:ln>
            <a:noFill/>
          </a:ln>
        </p:spPr>
        <p:txBody>
          <a:bodyPr spcFirstLastPara="1" wrap="square" lIns="104475" tIns="52225" rIns="104475" bIns="52225" anchor="t" anchorCtr="0">
            <a:noAutofit/>
          </a:bodyPr>
          <a:lstStyle/>
          <a:p>
            <a:pPr marL="457200" lvl="1" indent="0" algn="just" rtl="0">
              <a:lnSpc>
                <a:spcPct val="100000"/>
              </a:lnSpc>
              <a:spcBef>
                <a:spcPts val="400"/>
              </a:spcBef>
              <a:spcAft>
                <a:spcPts val="0"/>
              </a:spcAft>
              <a:buClr>
                <a:schemeClr val="dk1"/>
              </a:buClr>
              <a:buSzPts val="2000"/>
              <a:buNone/>
            </a:pPr>
            <a:endParaRPr sz="2000">
              <a:highlight>
                <a:srgbClr val="FFFFFF"/>
              </a:highlight>
              <a:latin typeface="Times New Roman"/>
              <a:ea typeface="Times New Roman"/>
              <a:cs typeface="Times New Roman"/>
              <a:sym typeface="Times New Roman"/>
            </a:endParaRPr>
          </a:p>
          <a:p>
            <a:pPr marL="457200" lvl="1" indent="0" algn="just" rtl="0">
              <a:lnSpc>
                <a:spcPct val="100000"/>
              </a:lnSpc>
              <a:spcBef>
                <a:spcPts val="400"/>
              </a:spcBef>
              <a:spcAft>
                <a:spcPts val="0"/>
              </a:spcAft>
              <a:buClr>
                <a:schemeClr val="dk1"/>
              </a:buClr>
              <a:buSzPts val="2000"/>
              <a:buFont typeface="Arial"/>
              <a:buNone/>
            </a:pPr>
            <a:r>
              <a:rPr lang="en-IN" sz="2000">
                <a:highlight>
                  <a:srgbClr val="FFFFFF"/>
                </a:highlight>
                <a:latin typeface="Arial"/>
                <a:ea typeface="Arial"/>
                <a:cs typeface="Arial"/>
                <a:sym typeface="Arial"/>
              </a:rPr>
              <a:t>The last two years has seen a sea change in motorcycle instrument clusters. The interface has moved from traditional dials and LCD displays to TFT screens as seen in cars. This has allowed bike makers and designers to utilise every pixel, colour range and motion possibility to the maximum and going by current trends they are</a:t>
            </a:r>
            <a:r>
              <a:rPr lang="en-IN" sz="1600">
                <a:highlight>
                  <a:srgbClr val="FFFFFF"/>
                </a:highlight>
                <a:latin typeface="Arial"/>
                <a:ea typeface="Arial"/>
                <a:cs typeface="Arial"/>
                <a:sym typeface="Arial"/>
              </a:rPr>
              <a:t>.</a:t>
            </a:r>
            <a:endParaRPr sz="2000">
              <a:latin typeface="Arial"/>
              <a:ea typeface="Arial"/>
              <a:cs typeface="Arial"/>
              <a:sym typeface="Arial"/>
            </a:endParaRPr>
          </a:p>
          <a:p>
            <a:pPr marL="0" lvl="0" indent="0" algn="just" rtl="0">
              <a:lnSpc>
                <a:spcPct val="100000"/>
              </a:lnSpc>
              <a:spcBef>
                <a:spcPts val="400"/>
              </a:spcBef>
              <a:spcAft>
                <a:spcPts val="0"/>
              </a:spcAft>
              <a:buClr>
                <a:schemeClr val="dk1"/>
              </a:buClr>
              <a:buSzPts val="1100"/>
              <a:buNone/>
            </a:pPr>
            <a:endParaRPr sz="2000">
              <a:latin typeface="Arial"/>
              <a:ea typeface="Arial"/>
              <a:cs typeface="Arial"/>
              <a:sym typeface="Arial"/>
            </a:endParaRPr>
          </a:p>
          <a:p>
            <a:pPr marL="522461" lvl="0" indent="0" algn="just" rtl="0">
              <a:lnSpc>
                <a:spcPct val="100000"/>
              </a:lnSpc>
              <a:spcBef>
                <a:spcPts val="400"/>
              </a:spcBef>
              <a:spcAft>
                <a:spcPts val="0"/>
              </a:spcAft>
              <a:buClr>
                <a:schemeClr val="dk1"/>
              </a:buClr>
              <a:buSzPts val="1100"/>
              <a:buNone/>
            </a:pPr>
            <a:r>
              <a:rPr lang="en-IN" sz="2000">
                <a:latin typeface="Arial"/>
                <a:ea typeface="Arial"/>
                <a:cs typeface="Arial"/>
                <a:sym typeface="Arial"/>
              </a:rPr>
              <a:t>A blog article by Ather energy, a smart EV startup aimed at developing a next generation intelligent connected scooter mentioned as it is about how the digital revolution is transforming various products and how the need to connect with a machine in its physical environment and gather data without any help from humans has been the premise of smarter, connected products.</a:t>
            </a:r>
            <a:endParaRPr sz="2000">
              <a:latin typeface="Arial"/>
              <a:ea typeface="Arial"/>
              <a:cs typeface="Arial"/>
              <a:sym typeface="Arial"/>
            </a:endParaRPr>
          </a:p>
          <a:p>
            <a:pPr marL="522461" lvl="0" indent="0" algn="just" rtl="0">
              <a:lnSpc>
                <a:spcPct val="100000"/>
              </a:lnSpc>
              <a:spcBef>
                <a:spcPts val="400"/>
              </a:spcBef>
              <a:spcAft>
                <a:spcPts val="0"/>
              </a:spcAft>
              <a:buClr>
                <a:schemeClr val="dk1"/>
              </a:buClr>
              <a:buSzPts val="1100"/>
              <a:buFont typeface="Arial"/>
              <a:buNone/>
            </a:pPr>
            <a:endParaRPr sz="2000">
              <a:latin typeface="Arial"/>
              <a:ea typeface="Arial"/>
              <a:cs typeface="Arial"/>
              <a:sym typeface="Arial"/>
            </a:endParaRPr>
          </a:p>
          <a:p>
            <a:pPr marL="457200" lvl="1" indent="0" algn="just" rtl="0">
              <a:lnSpc>
                <a:spcPct val="100000"/>
              </a:lnSpc>
              <a:spcBef>
                <a:spcPts val="400"/>
              </a:spcBef>
              <a:spcAft>
                <a:spcPts val="0"/>
              </a:spcAft>
              <a:buClr>
                <a:schemeClr val="dk1"/>
              </a:buClr>
              <a:buSzPts val="2000"/>
              <a:buNone/>
            </a:pPr>
            <a:r>
              <a:rPr lang="en-IN" sz="2000">
                <a:latin typeface="Arial"/>
                <a:ea typeface="Arial"/>
                <a:cs typeface="Arial"/>
                <a:sym typeface="Arial"/>
              </a:rPr>
              <a:t>The Bike Side stand unfolded ride lock link for two wheelers is the one of the lifesaving mechanism, which prevents the ride from riding the bike in unreleased position (retracted position) of the side stand.</a:t>
            </a:r>
            <a:endParaRPr sz="2000">
              <a:latin typeface="Arial"/>
              <a:ea typeface="Arial"/>
              <a:cs typeface="Arial"/>
              <a:sym typeface="Arial"/>
            </a:endParaRPr>
          </a:p>
          <a:p>
            <a:pPr marL="457200" lvl="1" indent="0" algn="just" rtl="0">
              <a:lnSpc>
                <a:spcPct val="100000"/>
              </a:lnSpc>
              <a:spcBef>
                <a:spcPts val="400"/>
              </a:spcBef>
              <a:spcAft>
                <a:spcPts val="0"/>
              </a:spcAft>
              <a:buClr>
                <a:schemeClr val="dk1"/>
              </a:buClr>
              <a:buSzPts val="2000"/>
              <a:buNone/>
            </a:pPr>
            <a:endParaRPr sz="2000">
              <a:latin typeface="Arial"/>
              <a:ea typeface="Arial"/>
              <a:cs typeface="Arial"/>
              <a:sym typeface="Arial"/>
            </a:endParaRPr>
          </a:p>
        </p:txBody>
      </p:sp>
      <p:sp>
        <p:nvSpPr>
          <p:cNvPr id="4" name="Slide Number Placeholder 3">
            <a:extLst>
              <a:ext uri="{FF2B5EF4-FFF2-40B4-BE49-F238E27FC236}">
                <a16:creationId xmlns:a16="http://schemas.microsoft.com/office/drawing/2014/main" id="{1A46C663-F605-42B5-BDC9-3C220C679A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4</a:t>
            </a:fld>
            <a:endParaRPr lang="en-IN"/>
          </a:p>
        </p:txBody>
      </p:sp>
      <p:sp>
        <p:nvSpPr>
          <p:cNvPr id="5" name="Date Placeholder 4">
            <a:extLst>
              <a:ext uri="{FF2B5EF4-FFF2-40B4-BE49-F238E27FC236}">
                <a16:creationId xmlns:a16="http://schemas.microsoft.com/office/drawing/2014/main" id="{E6AC01B5-2033-4667-AD76-7C785D718E51}"/>
              </a:ext>
            </a:extLst>
          </p:cNvPr>
          <p:cNvSpPr>
            <a:spLocks noGrp="1"/>
          </p:cNvSpPr>
          <p:nvPr>
            <p:ph type="dt" idx="10"/>
          </p:nvPr>
        </p:nvSpPr>
        <p:spPr/>
        <p:txBody>
          <a:bodyPr/>
          <a:lstStyle/>
          <a:p>
            <a:r>
              <a:rPr lang="en-US"/>
              <a:t>22/05/2021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48640" y="292947"/>
            <a:ext cx="9875520" cy="12192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104475" tIns="52225" rIns="104475" bIns="52225" anchor="ctr" anchorCtr="0">
            <a:noAutofit/>
          </a:bodyPr>
          <a:lstStyle/>
          <a:p>
            <a:pPr marL="0" lvl="0" indent="0" algn="ctr" rtl="0">
              <a:lnSpc>
                <a:spcPct val="100000"/>
              </a:lnSpc>
              <a:spcBef>
                <a:spcPts val="0"/>
              </a:spcBef>
              <a:spcAft>
                <a:spcPts val="0"/>
              </a:spcAft>
              <a:buClr>
                <a:schemeClr val="lt1"/>
              </a:buClr>
              <a:buSzPts val="5000"/>
              <a:buFont typeface="Calibri"/>
              <a:buNone/>
            </a:pPr>
            <a:r>
              <a:rPr lang="en-IN">
                <a:solidFill>
                  <a:schemeClr val="lt1"/>
                </a:solidFill>
                <a:latin typeface="Calibri"/>
                <a:ea typeface="Calibri"/>
                <a:cs typeface="Calibri"/>
                <a:sym typeface="Calibri"/>
              </a:rPr>
              <a:t>Motivation</a:t>
            </a:r>
            <a:endParaRPr sz="4500">
              <a:solidFill>
                <a:srgbClr val="FF0000"/>
              </a:solidFill>
            </a:endParaRPr>
          </a:p>
        </p:txBody>
      </p:sp>
      <p:sp>
        <p:nvSpPr>
          <p:cNvPr id="123" name="Google Shape;123;p17"/>
          <p:cNvSpPr txBox="1">
            <a:spLocks noGrp="1"/>
          </p:cNvSpPr>
          <p:nvPr>
            <p:ph type="body" idx="1"/>
          </p:nvPr>
        </p:nvSpPr>
        <p:spPr>
          <a:xfrm>
            <a:off x="548650" y="1706874"/>
            <a:ext cx="9875400" cy="5073300"/>
          </a:xfrm>
          <a:prstGeom prst="rect">
            <a:avLst/>
          </a:prstGeom>
          <a:noFill/>
          <a:ln>
            <a:noFill/>
          </a:ln>
        </p:spPr>
        <p:txBody>
          <a:bodyPr spcFirstLastPara="1" wrap="square" lIns="104475" tIns="52225" rIns="104475" bIns="52225" anchor="t" anchorCtr="0">
            <a:noAutofit/>
          </a:bodyPr>
          <a:lstStyle/>
          <a:p>
            <a:pPr marL="0" lvl="0" indent="0" algn="l" rtl="0">
              <a:lnSpc>
                <a:spcPct val="80000"/>
              </a:lnSpc>
              <a:spcBef>
                <a:spcPts val="403"/>
              </a:spcBef>
              <a:spcAft>
                <a:spcPts val="0"/>
              </a:spcAft>
              <a:buSzPts val="1800"/>
              <a:buNone/>
            </a:pPr>
            <a:endParaRPr dirty="0"/>
          </a:p>
          <a:p>
            <a:pPr marL="849001" lvl="1" indent="-350986" algn="l" rtl="0">
              <a:lnSpc>
                <a:spcPct val="80000"/>
              </a:lnSpc>
              <a:spcBef>
                <a:spcPts val="403"/>
              </a:spcBef>
              <a:spcAft>
                <a:spcPts val="0"/>
              </a:spcAft>
              <a:buClr>
                <a:schemeClr val="dk1"/>
              </a:buClr>
              <a:buSzPts val="2400"/>
              <a:buFont typeface="Times New Roman"/>
              <a:buChar char="–"/>
            </a:pPr>
            <a:r>
              <a:rPr lang="en-IN" sz="2400" dirty="0">
                <a:latin typeface="Times New Roman"/>
                <a:ea typeface="Times New Roman"/>
                <a:cs typeface="Times New Roman"/>
                <a:sym typeface="Times New Roman"/>
              </a:rPr>
              <a:t>The current automobile industry is struggling with the issue of lack of information about the performance of  product and its sub systems during its usage, which can later be used for future product development or improving the current product or sub systems. This is mainly due to the fact that the collection of data from sub systems of gasoline vehicles is hectic and processing such large chunks of data is not possible.</a:t>
            </a:r>
            <a:endParaRPr sz="2400" dirty="0">
              <a:latin typeface="Times New Roman"/>
              <a:ea typeface="Times New Roman"/>
              <a:cs typeface="Times New Roman"/>
              <a:sym typeface="Times New Roman"/>
            </a:endParaRPr>
          </a:p>
          <a:p>
            <a:pPr marL="522462" lvl="1" indent="0" algn="l" rtl="0">
              <a:lnSpc>
                <a:spcPct val="80000"/>
              </a:lnSpc>
              <a:spcBef>
                <a:spcPts val="403"/>
              </a:spcBef>
              <a:spcAft>
                <a:spcPts val="0"/>
              </a:spcAft>
              <a:buClr>
                <a:schemeClr val="dk1"/>
              </a:buClr>
              <a:buSzPts val="2015"/>
              <a:buNone/>
            </a:pPr>
            <a:endParaRPr sz="2400" dirty="0">
              <a:latin typeface="Times New Roman"/>
              <a:ea typeface="Times New Roman"/>
              <a:cs typeface="Times New Roman"/>
              <a:sym typeface="Times New Roman"/>
            </a:endParaRPr>
          </a:p>
          <a:p>
            <a:pPr marL="849001" lvl="1" indent="-350986" algn="l" rtl="0">
              <a:lnSpc>
                <a:spcPct val="80000"/>
              </a:lnSpc>
              <a:spcBef>
                <a:spcPts val="403"/>
              </a:spcBef>
              <a:spcAft>
                <a:spcPts val="0"/>
              </a:spcAft>
              <a:buClr>
                <a:schemeClr val="dk1"/>
              </a:buClr>
              <a:buSzPts val="2400"/>
              <a:buFont typeface="Times New Roman"/>
              <a:buChar char="–"/>
            </a:pPr>
            <a:r>
              <a:rPr lang="en-IN" sz="2400" dirty="0">
                <a:latin typeface="Times New Roman"/>
                <a:ea typeface="Times New Roman"/>
                <a:cs typeface="Times New Roman"/>
                <a:sym typeface="Times New Roman"/>
              </a:rPr>
              <a:t>With the advent of IOT vehicles and owing to its simplistic design and lesser number of  parts one can collect large amounts of data from the vehicle and use it for further research. With cloud connectivity, this data can be transmitted at real time and this paves way for an entirely new era in the transportation sector leading to intelligent connected transportation systems. </a:t>
            </a:r>
            <a:endParaRPr sz="2400" dirty="0">
              <a:latin typeface="Times New Roman"/>
              <a:ea typeface="Times New Roman"/>
              <a:cs typeface="Times New Roman"/>
              <a:sym typeface="Times New Roman"/>
            </a:endParaRPr>
          </a:p>
          <a:p>
            <a:pPr marL="0" lvl="0" indent="0" algn="l" rtl="0">
              <a:lnSpc>
                <a:spcPct val="80000"/>
              </a:lnSpc>
              <a:spcBef>
                <a:spcPts val="573"/>
              </a:spcBef>
              <a:spcAft>
                <a:spcPts val="0"/>
              </a:spcAft>
              <a:buClr>
                <a:schemeClr val="dk1"/>
              </a:buClr>
              <a:buSzPts val="2867"/>
              <a:buNone/>
            </a:pPr>
            <a:endParaRPr sz="2400" dirty="0">
              <a:solidFill>
                <a:srgbClr val="FF0000"/>
              </a:solidFill>
              <a:latin typeface="Times New Roman"/>
              <a:ea typeface="Times New Roman"/>
              <a:cs typeface="Times New Roman"/>
              <a:sym typeface="Times New Roman"/>
            </a:endParaRPr>
          </a:p>
          <a:p>
            <a:pPr marL="391847" lvl="0" indent="-209791" algn="l" rtl="0">
              <a:lnSpc>
                <a:spcPct val="80000"/>
              </a:lnSpc>
              <a:spcBef>
                <a:spcPts val="573"/>
              </a:spcBef>
              <a:spcAft>
                <a:spcPts val="0"/>
              </a:spcAft>
              <a:buClr>
                <a:schemeClr val="dk1"/>
              </a:buClr>
              <a:buSzPts val="2867"/>
              <a:buNone/>
            </a:pPr>
            <a:endParaRPr sz="2867" dirty="0">
              <a:solidFill>
                <a:srgbClr val="0070C0"/>
              </a:solidFill>
            </a:endParaRPr>
          </a:p>
          <a:p>
            <a:pPr marL="391847" lvl="0" indent="-209791" algn="l" rtl="0">
              <a:lnSpc>
                <a:spcPct val="80000"/>
              </a:lnSpc>
              <a:spcBef>
                <a:spcPts val="573"/>
              </a:spcBef>
              <a:spcAft>
                <a:spcPts val="0"/>
              </a:spcAft>
              <a:buClr>
                <a:schemeClr val="dk1"/>
              </a:buClr>
              <a:buSzPts val="2867"/>
              <a:buNone/>
            </a:pPr>
            <a:endParaRPr sz="2867" dirty="0">
              <a:solidFill>
                <a:srgbClr val="FF0000"/>
              </a:solidFill>
            </a:endParaRPr>
          </a:p>
        </p:txBody>
      </p:sp>
      <p:sp>
        <p:nvSpPr>
          <p:cNvPr id="4" name="Slide Number Placeholder 3">
            <a:extLst>
              <a:ext uri="{FF2B5EF4-FFF2-40B4-BE49-F238E27FC236}">
                <a16:creationId xmlns:a16="http://schemas.microsoft.com/office/drawing/2014/main" id="{738BA966-332A-4ED7-869E-5C0F1176C3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5</a:t>
            </a:fld>
            <a:endParaRPr lang="en-IN"/>
          </a:p>
        </p:txBody>
      </p:sp>
      <p:sp>
        <p:nvSpPr>
          <p:cNvPr id="5" name="Date Placeholder 4">
            <a:extLst>
              <a:ext uri="{FF2B5EF4-FFF2-40B4-BE49-F238E27FC236}">
                <a16:creationId xmlns:a16="http://schemas.microsoft.com/office/drawing/2014/main" id="{8E62B8BC-6C57-4042-9577-CEE2EA527D37}"/>
              </a:ext>
            </a:extLst>
          </p:cNvPr>
          <p:cNvSpPr>
            <a:spLocks noGrp="1"/>
          </p:cNvSpPr>
          <p:nvPr>
            <p:ph type="dt" idx="10"/>
          </p:nvPr>
        </p:nvSpPr>
        <p:spPr/>
        <p:txBody>
          <a:bodyPr/>
          <a:lstStyle/>
          <a:p>
            <a:r>
              <a:rPr lang="en-US"/>
              <a:t>22/05/2021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48640" y="292947"/>
            <a:ext cx="9875520" cy="12192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254"/>
              </a:srgbClr>
            </a:outerShdw>
          </a:effectLst>
        </p:spPr>
        <p:txBody>
          <a:bodyPr spcFirstLastPara="1" wrap="square" lIns="104475" tIns="52225" rIns="104475" bIns="52225" anchor="ctr" anchorCtr="0">
            <a:noAutofit/>
          </a:bodyPr>
          <a:lstStyle/>
          <a:p>
            <a:pPr marL="0" lvl="0" indent="0" algn="ctr" rtl="0">
              <a:lnSpc>
                <a:spcPct val="100000"/>
              </a:lnSpc>
              <a:spcBef>
                <a:spcPts val="0"/>
              </a:spcBef>
              <a:spcAft>
                <a:spcPts val="0"/>
              </a:spcAft>
              <a:buClr>
                <a:schemeClr val="lt1"/>
              </a:buClr>
              <a:buSzPts val="5000"/>
              <a:buFont typeface="Calibri"/>
              <a:buNone/>
            </a:pPr>
            <a:r>
              <a:rPr lang="en-IN">
                <a:solidFill>
                  <a:schemeClr val="lt1"/>
                </a:solidFill>
                <a:latin typeface="Calibri"/>
                <a:ea typeface="Calibri"/>
                <a:cs typeface="Calibri"/>
                <a:sym typeface="Calibri"/>
              </a:rPr>
              <a:t>Aim of the Project</a:t>
            </a:r>
            <a:endParaRPr/>
          </a:p>
        </p:txBody>
      </p:sp>
      <p:sp>
        <p:nvSpPr>
          <p:cNvPr id="131" name="Google Shape;131;p18"/>
          <p:cNvSpPr txBox="1">
            <a:spLocks noGrp="1"/>
          </p:cNvSpPr>
          <p:nvPr>
            <p:ph type="body" idx="1"/>
          </p:nvPr>
        </p:nvSpPr>
        <p:spPr>
          <a:xfrm>
            <a:off x="548700" y="1586400"/>
            <a:ext cx="9875400" cy="5359800"/>
          </a:xfrm>
          <a:prstGeom prst="rect">
            <a:avLst/>
          </a:prstGeom>
          <a:noFill/>
          <a:ln>
            <a:noFill/>
          </a:ln>
        </p:spPr>
        <p:txBody>
          <a:bodyPr spcFirstLastPara="1" wrap="square" lIns="104475" tIns="52225" rIns="104475" bIns="52225" anchor="t" anchorCtr="0">
            <a:noAutofit/>
          </a:bodyPr>
          <a:lstStyle/>
          <a:p>
            <a:pPr marL="391847" lvl="0" indent="-391847" algn="just" rtl="0">
              <a:lnSpc>
                <a:spcPct val="90000"/>
              </a:lnSpc>
              <a:spcBef>
                <a:spcPts val="0"/>
              </a:spcBef>
              <a:spcAft>
                <a:spcPts val="0"/>
              </a:spcAft>
              <a:buClr>
                <a:schemeClr val="dk1"/>
              </a:buClr>
              <a:buSzPts val="2400"/>
              <a:buChar char="•"/>
            </a:pPr>
            <a:r>
              <a:rPr lang="en-IN" sz="2400" dirty="0">
                <a:latin typeface="Times New Roman"/>
                <a:ea typeface="Times New Roman"/>
                <a:cs typeface="Times New Roman"/>
                <a:sym typeface="Times New Roman"/>
              </a:rPr>
              <a:t>The aim of this project is to provide a digital interface and safety measures for the motorcycle using IOT.</a:t>
            </a:r>
            <a:endParaRPr sz="2400" dirty="0">
              <a:latin typeface="Times New Roman"/>
              <a:ea typeface="Times New Roman"/>
              <a:cs typeface="Times New Roman"/>
              <a:sym typeface="Times New Roman"/>
            </a:endParaRPr>
          </a:p>
          <a:p>
            <a:pPr marL="391847" lvl="0" indent="0" algn="just" rtl="0">
              <a:lnSpc>
                <a:spcPct val="90000"/>
              </a:lnSpc>
              <a:spcBef>
                <a:spcPts val="0"/>
              </a:spcBef>
              <a:spcAft>
                <a:spcPts val="0"/>
              </a:spcAft>
              <a:buSzPts val="1800"/>
              <a:buNone/>
            </a:pPr>
            <a:endParaRPr sz="2800" dirty="0">
              <a:latin typeface="Times New Roman"/>
              <a:ea typeface="Times New Roman"/>
              <a:cs typeface="Times New Roman"/>
              <a:sym typeface="Times New Roman"/>
            </a:endParaRPr>
          </a:p>
          <a:p>
            <a:pPr marL="391847" lvl="0" indent="-391847" algn="just" rtl="0">
              <a:lnSpc>
                <a:spcPct val="90000"/>
              </a:lnSpc>
              <a:spcBef>
                <a:spcPts val="480"/>
              </a:spcBef>
              <a:spcAft>
                <a:spcPts val="0"/>
              </a:spcAft>
              <a:buClr>
                <a:schemeClr val="dk1"/>
              </a:buClr>
              <a:buSzPts val="2400"/>
              <a:buFont typeface="Times New Roman"/>
              <a:buChar char="•"/>
            </a:pPr>
            <a:r>
              <a:rPr lang="en-IN" sz="2400" dirty="0">
                <a:latin typeface="Times New Roman"/>
                <a:ea typeface="Times New Roman"/>
                <a:cs typeface="Times New Roman"/>
                <a:sym typeface="Times New Roman"/>
              </a:rPr>
              <a:t>The project also aims at:</a:t>
            </a:r>
            <a:endParaRPr sz="2400" dirty="0">
              <a:latin typeface="Times New Roman"/>
              <a:ea typeface="Times New Roman"/>
              <a:cs typeface="Times New Roman"/>
              <a:sym typeface="Times New Roman"/>
            </a:endParaRPr>
          </a:p>
          <a:p>
            <a:pPr marL="0" lvl="0" indent="0" algn="just" rtl="0">
              <a:lnSpc>
                <a:spcPct val="90000"/>
              </a:lnSpc>
              <a:spcBef>
                <a:spcPts val="480"/>
              </a:spcBef>
              <a:spcAft>
                <a:spcPts val="0"/>
              </a:spcAft>
              <a:buClr>
                <a:schemeClr val="dk1"/>
              </a:buClr>
              <a:buSzPts val="2400"/>
              <a:buNone/>
            </a:pPr>
            <a:endParaRPr sz="2400" dirty="0">
              <a:latin typeface="Times New Roman"/>
              <a:ea typeface="Times New Roman"/>
              <a:cs typeface="Times New Roman"/>
              <a:sym typeface="Times New Roman"/>
            </a:endParaRPr>
          </a:p>
          <a:p>
            <a:pPr marL="849001" lvl="1" indent="-345587" algn="just" rtl="0">
              <a:lnSpc>
                <a:spcPct val="90000"/>
              </a:lnSpc>
              <a:spcBef>
                <a:spcPts val="420"/>
              </a:spcBef>
              <a:spcAft>
                <a:spcPts val="0"/>
              </a:spcAft>
              <a:buClr>
                <a:schemeClr val="dk1"/>
              </a:buClr>
              <a:buSzPts val="2400"/>
              <a:buFont typeface="Times New Roman"/>
              <a:buChar char="–"/>
            </a:pPr>
            <a:r>
              <a:rPr lang="en-IN" sz="2400" dirty="0">
                <a:latin typeface="Times New Roman"/>
                <a:ea typeface="Times New Roman"/>
                <a:cs typeface="Times New Roman"/>
                <a:sym typeface="Times New Roman"/>
              </a:rPr>
              <a:t>Rider’s Safety: Detecting the side stand by using Side stand alarm indicator and sensors.</a:t>
            </a:r>
            <a:endParaRPr sz="2400" dirty="0">
              <a:latin typeface="Times New Roman"/>
              <a:ea typeface="Times New Roman"/>
              <a:cs typeface="Times New Roman"/>
              <a:sym typeface="Times New Roman"/>
            </a:endParaRPr>
          </a:p>
          <a:p>
            <a:pPr marL="849001" lvl="1" indent="-193187" algn="just" rtl="0">
              <a:lnSpc>
                <a:spcPct val="90000"/>
              </a:lnSpc>
              <a:spcBef>
                <a:spcPts val="420"/>
              </a:spcBef>
              <a:spcAft>
                <a:spcPts val="0"/>
              </a:spcAft>
              <a:buClr>
                <a:schemeClr val="dk1"/>
              </a:buClr>
              <a:buSzPts val="2100"/>
              <a:buNone/>
            </a:pPr>
            <a:endParaRPr sz="2400" dirty="0">
              <a:latin typeface="Times New Roman"/>
              <a:ea typeface="Times New Roman"/>
              <a:cs typeface="Times New Roman"/>
              <a:sym typeface="Times New Roman"/>
            </a:endParaRPr>
          </a:p>
          <a:p>
            <a:pPr marL="849001" lvl="1" indent="-345587" algn="just" rtl="0">
              <a:lnSpc>
                <a:spcPct val="90000"/>
              </a:lnSpc>
              <a:spcBef>
                <a:spcPts val="420"/>
              </a:spcBef>
              <a:spcAft>
                <a:spcPts val="0"/>
              </a:spcAft>
              <a:buClr>
                <a:schemeClr val="dk1"/>
              </a:buClr>
              <a:buSzPts val="2400"/>
              <a:buFont typeface="Times New Roman"/>
              <a:buChar char="–"/>
            </a:pPr>
            <a:r>
              <a:rPr lang="en-IN" sz="2400" dirty="0">
                <a:latin typeface="Times New Roman"/>
                <a:ea typeface="Times New Roman"/>
                <a:cs typeface="Times New Roman"/>
                <a:sym typeface="Times New Roman"/>
              </a:rPr>
              <a:t>Digital Speedometer: Instead of the </a:t>
            </a:r>
            <a:r>
              <a:rPr lang="en-IN" sz="2400" dirty="0" err="1">
                <a:latin typeface="Times New Roman"/>
                <a:ea typeface="Times New Roman"/>
                <a:cs typeface="Times New Roman"/>
                <a:sym typeface="Times New Roman"/>
              </a:rPr>
              <a:t>analog</a:t>
            </a:r>
            <a:r>
              <a:rPr lang="en-IN" sz="2400" dirty="0">
                <a:latin typeface="Times New Roman"/>
                <a:ea typeface="Times New Roman"/>
                <a:cs typeface="Times New Roman"/>
                <a:sym typeface="Times New Roman"/>
              </a:rPr>
              <a:t> speedometer we see in today’s two wheeler vehicles, a digital speedometer will be provided in the interface. </a:t>
            </a:r>
            <a:endParaRPr sz="2400" dirty="0">
              <a:latin typeface="Times New Roman"/>
              <a:ea typeface="Times New Roman"/>
              <a:cs typeface="Times New Roman"/>
              <a:sym typeface="Times New Roman"/>
            </a:endParaRPr>
          </a:p>
          <a:p>
            <a:pPr marL="849001" lvl="1" indent="-193187" algn="just" rtl="0">
              <a:lnSpc>
                <a:spcPct val="90000"/>
              </a:lnSpc>
              <a:spcBef>
                <a:spcPts val="420"/>
              </a:spcBef>
              <a:spcAft>
                <a:spcPts val="0"/>
              </a:spcAft>
              <a:buClr>
                <a:schemeClr val="dk1"/>
              </a:buClr>
              <a:buSzPts val="2100"/>
              <a:buNone/>
            </a:pPr>
            <a:endParaRPr sz="2400" dirty="0">
              <a:latin typeface="Times New Roman"/>
              <a:ea typeface="Times New Roman"/>
              <a:cs typeface="Times New Roman"/>
              <a:sym typeface="Times New Roman"/>
            </a:endParaRPr>
          </a:p>
          <a:p>
            <a:pPr marL="849001" lvl="1" indent="-345587" algn="just" rtl="0">
              <a:lnSpc>
                <a:spcPct val="90000"/>
              </a:lnSpc>
              <a:spcBef>
                <a:spcPts val="420"/>
              </a:spcBef>
              <a:spcAft>
                <a:spcPts val="0"/>
              </a:spcAft>
              <a:buClr>
                <a:schemeClr val="dk1"/>
              </a:buClr>
              <a:buSzPts val="2400"/>
              <a:buFont typeface="Times New Roman"/>
              <a:buChar char="–"/>
            </a:pPr>
            <a:r>
              <a:rPr lang="en-IN" sz="2400" dirty="0">
                <a:latin typeface="Times New Roman"/>
                <a:ea typeface="Times New Roman"/>
                <a:cs typeface="Times New Roman"/>
                <a:sym typeface="Times New Roman"/>
              </a:rPr>
              <a:t>Speed Barrier: The speed barrier will trigger if the vehicle is in a crowded place.  </a:t>
            </a:r>
            <a:endParaRPr sz="2400" dirty="0">
              <a:latin typeface="Times New Roman"/>
              <a:ea typeface="Times New Roman"/>
              <a:cs typeface="Times New Roman"/>
              <a:sym typeface="Times New Roman"/>
            </a:endParaRPr>
          </a:p>
          <a:p>
            <a:pPr marL="0" lvl="0" indent="0" algn="l" rtl="0">
              <a:lnSpc>
                <a:spcPct val="90000"/>
              </a:lnSpc>
              <a:spcBef>
                <a:spcPts val="640"/>
              </a:spcBef>
              <a:spcAft>
                <a:spcPts val="0"/>
              </a:spcAft>
              <a:buClr>
                <a:schemeClr val="dk1"/>
              </a:buClr>
              <a:buSzPts val="3200"/>
              <a:buNone/>
            </a:pPr>
            <a:endParaRPr sz="2400" dirty="0">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100CB98D-7532-4750-AD36-1995BBA42C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sp>
        <p:nvSpPr>
          <p:cNvPr id="4" name="Date Placeholder 3">
            <a:extLst>
              <a:ext uri="{FF2B5EF4-FFF2-40B4-BE49-F238E27FC236}">
                <a16:creationId xmlns:a16="http://schemas.microsoft.com/office/drawing/2014/main" id="{2C12805A-B668-4518-897E-2EF4C64F7E1C}"/>
              </a:ext>
            </a:extLst>
          </p:cNvPr>
          <p:cNvSpPr>
            <a:spLocks noGrp="1"/>
          </p:cNvSpPr>
          <p:nvPr>
            <p:ph type="dt" idx="10"/>
          </p:nvPr>
        </p:nvSpPr>
        <p:spPr/>
        <p:txBody>
          <a:bodyPr/>
          <a:lstStyle/>
          <a:p>
            <a:r>
              <a:rPr lang="en-US"/>
              <a:t>22/05/2021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548640" y="292947"/>
            <a:ext cx="9875400" cy="12192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Autofit/>
          </a:bodyPr>
          <a:lstStyle/>
          <a:p>
            <a:pPr marL="0" lvl="0" indent="0" algn="ctr" rtl="0">
              <a:lnSpc>
                <a:spcPct val="100000"/>
              </a:lnSpc>
              <a:spcBef>
                <a:spcPts val="0"/>
              </a:spcBef>
              <a:spcAft>
                <a:spcPts val="0"/>
              </a:spcAft>
              <a:buClr>
                <a:schemeClr val="lt1"/>
              </a:buClr>
              <a:buSzPts val="5000"/>
              <a:buFont typeface="Calibri"/>
              <a:buNone/>
            </a:pPr>
            <a:r>
              <a:rPr lang="en-IN">
                <a:solidFill>
                  <a:schemeClr val="lt1"/>
                </a:solidFill>
              </a:rPr>
              <a:t>Objectives </a:t>
            </a:r>
            <a:r>
              <a:rPr lang="en-IN">
                <a:solidFill>
                  <a:schemeClr val="lt1"/>
                </a:solidFill>
                <a:latin typeface="Calibri"/>
                <a:ea typeface="Calibri"/>
                <a:cs typeface="Calibri"/>
                <a:sym typeface="Calibri"/>
              </a:rPr>
              <a:t>of the Project</a:t>
            </a:r>
            <a:endParaRPr/>
          </a:p>
        </p:txBody>
      </p:sp>
      <p:sp>
        <p:nvSpPr>
          <p:cNvPr id="138" name="Google Shape;138;p19"/>
          <p:cNvSpPr txBox="1">
            <a:spLocks noGrp="1"/>
          </p:cNvSpPr>
          <p:nvPr>
            <p:ph type="body" idx="1"/>
          </p:nvPr>
        </p:nvSpPr>
        <p:spPr>
          <a:xfrm>
            <a:off x="548640" y="1706880"/>
            <a:ext cx="9875400" cy="5151000"/>
          </a:xfrm>
          <a:prstGeom prst="rect">
            <a:avLst/>
          </a:prstGeom>
          <a:noFill/>
          <a:ln>
            <a:noFill/>
          </a:ln>
        </p:spPr>
        <p:txBody>
          <a:bodyPr spcFirstLastPara="1" wrap="square" lIns="104475" tIns="52225" rIns="104475" bIns="52225" anchor="t" anchorCtr="0">
            <a:noAutofit/>
          </a:bodyPr>
          <a:lstStyle/>
          <a:p>
            <a:pPr marL="457200" lvl="0" indent="-393700" algn="l" rtl="0">
              <a:lnSpc>
                <a:spcPct val="90000"/>
              </a:lnSpc>
              <a:spcBef>
                <a:spcPts val="640"/>
              </a:spcBef>
              <a:spcAft>
                <a:spcPts val="0"/>
              </a:spcAft>
              <a:buSzPts val="2600"/>
              <a:buFont typeface="Times New Roman"/>
              <a:buChar char="•"/>
            </a:pPr>
            <a:r>
              <a:rPr lang="en-IN" sz="2600">
                <a:latin typeface="Times New Roman"/>
                <a:ea typeface="Times New Roman"/>
                <a:cs typeface="Times New Roman"/>
                <a:sym typeface="Times New Roman"/>
              </a:rPr>
              <a:t>The prime objective of this project is to develop a module</a:t>
            </a:r>
            <a:endParaRPr sz="2600">
              <a:latin typeface="Times New Roman"/>
              <a:ea typeface="Times New Roman"/>
              <a:cs typeface="Times New Roman"/>
              <a:sym typeface="Times New Roman"/>
            </a:endParaRPr>
          </a:p>
          <a:p>
            <a:pPr marL="0" lvl="0" indent="0" algn="l" rtl="0">
              <a:lnSpc>
                <a:spcPct val="90000"/>
              </a:lnSpc>
              <a:spcBef>
                <a:spcPts val="640"/>
              </a:spcBef>
              <a:spcAft>
                <a:spcPts val="0"/>
              </a:spcAft>
              <a:buClr>
                <a:schemeClr val="dk1"/>
              </a:buClr>
              <a:buSzPts val="1100"/>
              <a:buFont typeface="Arial"/>
              <a:buNone/>
            </a:pPr>
            <a:r>
              <a:rPr lang="en-IN" sz="2600">
                <a:latin typeface="Times New Roman"/>
                <a:ea typeface="Times New Roman"/>
                <a:cs typeface="Times New Roman"/>
                <a:sym typeface="Times New Roman"/>
              </a:rPr>
              <a:t>      which can collect data from vehicle sensors like speed, GPS</a:t>
            </a:r>
            <a:endParaRPr sz="2600">
              <a:latin typeface="Times New Roman"/>
              <a:ea typeface="Times New Roman"/>
              <a:cs typeface="Times New Roman"/>
              <a:sym typeface="Times New Roman"/>
            </a:endParaRPr>
          </a:p>
          <a:p>
            <a:pPr marL="0" lvl="0" indent="0" algn="l" rtl="0">
              <a:lnSpc>
                <a:spcPct val="90000"/>
              </a:lnSpc>
              <a:spcBef>
                <a:spcPts val="640"/>
              </a:spcBef>
              <a:spcAft>
                <a:spcPts val="0"/>
              </a:spcAft>
              <a:buClr>
                <a:schemeClr val="dk1"/>
              </a:buClr>
              <a:buSzPts val="1100"/>
              <a:buFont typeface="Arial"/>
              <a:buNone/>
            </a:pPr>
            <a:r>
              <a:rPr lang="en-IN" sz="2600">
                <a:latin typeface="Times New Roman"/>
                <a:ea typeface="Times New Roman"/>
                <a:cs typeface="Times New Roman"/>
                <a:sym typeface="Times New Roman"/>
              </a:rPr>
              <a:t>      information and motion tracking using accelerometer and</a:t>
            </a:r>
            <a:endParaRPr sz="2600">
              <a:latin typeface="Times New Roman"/>
              <a:ea typeface="Times New Roman"/>
              <a:cs typeface="Times New Roman"/>
              <a:sym typeface="Times New Roman"/>
            </a:endParaRPr>
          </a:p>
          <a:p>
            <a:pPr marL="0" lvl="0" indent="0" algn="l" rtl="0">
              <a:lnSpc>
                <a:spcPct val="90000"/>
              </a:lnSpc>
              <a:spcBef>
                <a:spcPts val="640"/>
              </a:spcBef>
              <a:spcAft>
                <a:spcPts val="0"/>
              </a:spcAft>
              <a:buClr>
                <a:schemeClr val="dk1"/>
              </a:buClr>
              <a:buSzPts val="1100"/>
              <a:buNone/>
            </a:pPr>
            <a:r>
              <a:rPr lang="en-IN" sz="2600">
                <a:latin typeface="Times New Roman"/>
                <a:ea typeface="Times New Roman"/>
                <a:cs typeface="Times New Roman"/>
                <a:sym typeface="Times New Roman"/>
              </a:rPr>
              <a:t>      gyro sensor and log the data onto a database file.</a:t>
            </a:r>
            <a:endParaRPr sz="2600">
              <a:latin typeface="Times New Roman"/>
              <a:ea typeface="Times New Roman"/>
              <a:cs typeface="Times New Roman"/>
              <a:sym typeface="Times New Roman"/>
            </a:endParaRPr>
          </a:p>
          <a:p>
            <a:pPr marL="0" lvl="0" indent="0" algn="l" rtl="0">
              <a:lnSpc>
                <a:spcPct val="90000"/>
              </a:lnSpc>
              <a:spcBef>
                <a:spcPts val="640"/>
              </a:spcBef>
              <a:spcAft>
                <a:spcPts val="0"/>
              </a:spcAft>
              <a:buSzPts val="1800"/>
              <a:buNone/>
            </a:pPr>
            <a:endParaRPr sz="2400">
              <a:latin typeface="Times New Roman"/>
              <a:ea typeface="Times New Roman"/>
              <a:cs typeface="Times New Roman"/>
              <a:sym typeface="Times New Roman"/>
            </a:endParaRPr>
          </a:p>
          <a:p>
            <a:pPr marL="457200" lvl="0" indent="-393700" algn="l" rtl="0">
              <a:lnSpc>
                <a:spcPct val="90000"/>
              </a:lnSpc>
              <a:spcBef>
                <a:spcPts val="640"/>
              </a:spcBef>
              <a:spcAft>
                <a:spcPts val="0"/>
              </a:spcAft>
              <a:buSzPts val="2600"/>
              <a:buFont typeface="Times New Roman"/>
              <a:buChar char="•"/>
            </a:pPr>
            <a:r>
              <a:rPr lang="en-IN" sz="2600">
                <a:latin typeface="Times New Roman"/>
                <a:ea typeface="Times New Roman"/>
                <a:cs typeface="Times New Roman"/>
                <a:sym typeface="Times New Roman"/>
              </a:rPr>
              <a:t>The information collected is used to display ride metrics</a:t>
            </a:r>
            <a:endParaRPr sz="2600">
              <a:latin typeface="Times New Roman"/>
              <a:ea typeface="Times New Roman"/>
              <a:cs typeface="Times New Roman"/>
              <a:sym typeface="Times New Roman"/>
            </a:endParaRPr>
          </a:p>
          <a:p>
            <a:pPr marL="0" lvl="0" indent="0" algn="l" rtl="0">
              <a:lnSpc>
                <a:spcPct val="90000"/>
              </a:lnSpc>
              <a:spcBef>
                <a:spcPts val="640"/>
              </a:spcBef>
              <a:spcAft>
                <a:spcPts val="0"/>
              </a:spcAft>
              <a:buClr>
                <a:schemeClr val="dk1"/>
              </a:buClr>
              <a:buSzPts val="1100"/>
              <a:buFont typeface="Arial"/>
              <a:buNone/>
            </a:pPr>
            <a:r>
              <a:rPr lang="en-IN" sz="2600">
                <a:latin typeface="Times New Roman"/>
                <a:ea typeface="Times New Roman"/>
                <a:cs typeface="Times New Roman"/>
                <a:sym typeface="Times New Roman"/>
              </a:rPr>
              <a:t>      information onto a display dashboard on the vehicle.</a:t>
            </a:r>
            <a:endParaRPr sz="2600">
              <a:latin typeface="Times New Roman"/>
              <a:ea typeface="Times New Roman"/>
              <a:cs typeface="Times New Roman"/>
              <a:sym typeface="Times New Roman"/>
            </a:endParaRPr>
          </a:p>
          <a:p>
            <a:pPr marL="0" lvl="0" indent="0" algn="l" rtl="0">
              <a:lnSpc>
                <a:spcPct val="90000"/>
              </a:lnSpc>
              <a:spcBef>
                <a:spcPts val="640"/>
              </a:spcBef>
              <a:spcAft>
                <a:spcPts val="0"/>
              </a:spcAft>
              <a:buClr>
                <a:schemeClr val="dk1"/>
              </a:buClr>
              <a:buSzPts val="1100"/>
              <a:buFont typeface="Arial"/>
              <a:buNone/>
            </a:pPr>
            <a:endParaRPr sz="2600">
              <a:latin typeface="Times New Roman"/>
              <a:ea typeface="Times New Roman"/>
              <a:cs typeface="Times New Roman"/>
              <a:sym typeface="Times New Roman"/>
            </a:endParaRPr>
          </a:p>
          <a:p>
            <a:pPr marL="457200" lvl="0" indent="-393700" algn="l" rtl="0">
              <a:lnSpc>
                <a:spcPct val="90000"/>
              </a:lnSpc>
              <a:spcBef>
                <a:spcPts val="640"/>
              </a:spcBef>
              <a:spcAft>
                <a:spcPts val="0"/>
              </a:spcAft>
              <a:buSzPts val="2600"/>
              <a:buFont typeface="Times New Roman"/>
              <a:buChar char="•"/>
            </a:pPr>
            <a:r>
              <a:rPr lang="en-IN" sz="2600">
                <a:latin typeface="Times New Roman"/>
                <a:ea typeface="Times New Roman"/>
                <a:cs typeface="Times New Roman"/>
                <a:sym typeface="Times New Roman"/>
              </a:rPr>
              <a:t>The Bike Side stand unfolded ride lock link for two wheelers is the one of the lifesaving mechanism, which prevents the ride from riding the bike in unreleased position (retracted position) of the side stand. </a:t>
            </a:r>
            <a:endParaRPr sz="2600">
              <a:latin typeface="Times New Roman"/>
              <a:ea typeface="Times New Roman"/>
              <a:cs typeface="Times New Roman"/>
              <a:sym typeface="Times New Roman"/>
            </a:endParaRPr>
          </a:p>
          <a:p>
            <a:pPr marL="914400" lvl="0" indent="0" algn="l" rtl="0">
              <a:lnSpc>
                <a:spcPct val="90000"/>
              </a:lnSpc>
              <a:spcBef>
                <a:spcPts val="640"/>
              </a:spcBef>
              <a:spcAft>
                <a:spcPts val="0"/>
              </a:spcAft>
              <a:buSzPts val="1800"/>
              <a:buNone/>
            </a:pPr>
            <a:endParaRPr sz="2600">
              <a:latin typeface="Times New Roman"/>
              <a:ea typeface="Times New Roman"/>
              <a:cs typeface="Times New Roman"/>
              <a:sym typeface="Times New Roman"/>
            </a:endParaRPr>
          </a:p>
        </p:txBody>
      </p:sp>
      <p:sp>
        <p:nvSpPr>
          <p:cNvPr id="4" name="Slide Number Placeholder 3">
            <a:extLst>
              <a:ext uri="{FF2B5EF4-FFF2-40B4-BE49-F238E27FC236}">
                <a16:creationId xmlns:a16="http://schemas.microsoft.com/office/drawing/2014/main" id="{6E91E4CB-5BFC-4485-A16F-AF804C534F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7</a:t>
            </a:fld>
            <a:endParaRPr lang="en-IN"/>
          </a:p>
        </p:txBody>
      </p:sp>
      <p:sp>
        <p:nvSpPr>
          <p:cNvPr id="5" name="Date Placeholder 4">
            <a:extLst>
              <a:ext uri="{FF2B5EF4-FFF2-40B4-BE49-F238E27FC236}">
                <a16:creationId xmlns:a16="http://schemas.microsoft.com/office/drawing/2014/main" id="{CB5697C9-5FBB-4AC5-8F1E-90DC14C2AE77}"/>
              </a:ext>
            </a:extLst>
          </p:cNvPr>
          <p:cNvSpPr>
            <a:spLocks noGrp="1"/>
          </p:cNvSpPr>
          <p:nvPr>
            <p:ph type="dt" idx="10"/>
          </p:nvPr>
        </p:nvSpPr>
        <p:spPr/>
        <p:txBody>
          <a:bodyPr/>
          <a:lstStyle/>
          <a:p>
            <a:r>
              <a:rPr lang="en-US"/>
              <a:t>22/05/2021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5" name="Google Shape;145;p20"/>
          <p:cNvPicPr preferRelativeResize="0"/>
          <p:nvPr/>
        </p:nvPicPr>
        <p:blipFill rotWithShape="1">
          <a:blip r:embed="rId3">
            <a:alphaModFix/>
          </a:blip>
          <a:srcRect/>
          <a:stretch/>
        </p:blipFill>
        <p:spPr>
          <a:xfrm>
            <a:off x="1645850" y="1812166"/>
            <a:ext cx="7842924" cy="4043426"/>
          </a:xfrm>
          <a:prstGeom prst="rect">
            <a:avLst/>
          </a:prstGeom>
          <a:noFill/>
          <a:ln>
            <a:noFill/>
          </a:ln>
        </p:spPr>
      </p:pic>
      <p:sp>
        <p:nvSpPr>
          <p:cNvPr id="146" name="Google Shape;146;p20"/>
          <p:cNvSpPr txBox="1">
            <a:spLocks noGrp="1"/>
          </p:cNvSpPr>
          <p:nvPr>
            <p:ph type="title" idx="4294967295"/>
          </p:nvPr>
        </p:nvSpPr>
        <p:spPr>
          <a:xfrm>
            <a:off x="893550" y="149050"/>
            <a:ext cx="9439200" cy="738600"/>
          </a:xfrm>
          <a:prstGeom prst="rect">
            <a:avLst/>
          </a:prstGeom>
          <a:solidFill>
            <a:schemeClr val="accent1"/>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104475" tIns="52225" rIns="104475" bIns="52225" anchor="ctr" anchorCtr="0">
            <a:noAutofit/>
          </a:bodyPr>
          <a:lstStyle/>
          <a:p>
            <a:pPr marL="0" lvl="0" indent="0" algn="ctr" rtl="0">
              <a:lnSpc>
                <a:spcPct val="100000"/>
              </a:lnSpc>
              <a:spcBef>
                <a:spcPts val="0"/>
              </a:spcBef>
              <a:spcAft>
                <a:spcPts val="0"/>
              </a:spcAft>
              <a:buClr>
                <a:schemeClr val="lt1"/>
              </a:buClr>
              <a:buSzPts val="5000"/>
              <a:buFont typeface="Calibri"/>
              <a:buNone/>
            </a:pPr>
            <a:r>
              <a:rPr lang="en-IN" dirty="0"/>
              <a:t>System Overview</a:t>
            </a:r>
            <a:endParaRPr dirty="0"/>
          </a:p>
        </p:txBody>
      </p:sp>
      <p:sp>
        <p:nvSpPr>
          <p:cNvPr id="4" name="Slide Number Placeholder 3">
            <a:extLst>
              <a:ext uri="{FF2B5EF4-FFF2-40B4-BE49-F238E27FC236}">
                <a16:creationId xmlns:a16="http://schemas.microsoft.com/office/drawing/2014/main" id="{09CFF56F-DCF8-4BB6-9AB1-B514D0E489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sp>
        <p:nvSpPr>
          <p:cNvPr id="5" name="Date Placeholder 4">
            <a:extLst>
              <a:ext uri="{FF2B5EF4-FFF2-40B4-BE49-F238E27FC236}">
                <a16:creationId xmlns:a16="http://schemas.microsoft.com/office/drawing/2014/main" id="{542C63F3-0E62-4695-A944-61FBEAA97CF9}"/>
              </a:ext>
            </a:extLst>
          </p:cNvPr>
          <p:cNvSpPr>
            <a:spLocks noGrp="1"/>
          </p:cNvSpPr>
          <p:nvPr>
            <p:ph type="dt" idx="10"/>
          </p:nvPr>
        </p:nvSpPr>
        <p:spPr/>
        <p:txBody>
          <a:bodyPr/>
          <a:lstStyle/>
          <a:p>
            <a:r>
              <a:rPr lang="en-US"/>
              <a:t>22/05/2021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graphicFrame>
        <p:nvGraphicFramePr>
          <p:cNvPr id="153" name="Google Shape;153;p21"/>
          <p:cNvGraphicFramePr/>
          <p:nvPr/>
        </p:nvGraphicFramePr>
        <p:xfrm>
          <a:off x="4545550" y="541350"/>
          <a:ext cx="5878500" cy="1462980"/>
        </p:xfrm>
        <a:graphic>
          <a:graphicData uri="http://schemas.openxmlformats.org/drawingml/2006/table">
            <a:tbl>
              <a:tblPr>
                <a:noFill/>
                <a:tableStyleId>{EB3AC153-04B0-4404-BCAF-68BCB276F9BC}</a:tableStyleId>
              </a:tblPr>
              <a:tblGrid>
                <a:gridCol w="1114350">
                  <a:extLst>
                    <a:ext uri="{9D8B030D-6E8A-4147-A177-3AD203B41FA5}">
                      <a16:colId xmlns:a16="http://schemas.microsoft.com/office/drawing/2014/main" val="20000"/>
                    </a:ext>
                  </a:extLst>
                </a:gridCol>
                <a:gridCol w="1372750">
                  <a:extLst>
                    <a:ext uri="{9D8B030D-6E8A-4147-A177-3AD203B41FA5}">
                      <a16:colId xmlns:a16="http://schemas.microsoft.com/office/drawing/2014/main" val="20001"/>
                    </a:ext>
                  </a:extLst>
                </a:gridCol>
                <a:gridCol w="1792575">
                  <a:extLst>
                    <a:ext uri="{9D8B030D-6E8A-4147-A177-3AD203B41FA5}">
                      <a16:colId xmlns:a16="http://schemas.microsoft.com/office/drawing/2014/main" val="20002"/>
                    </a:ext>
                  </a:extLst>
                </a:gridCol>
                <a:gridCol w="1598825">
                  <a:extLst>
                    <a:ext uri="{9D8B030D-6E8A-4147-A177-3AD203B41FA5}">
                      <a16:colId xmlns:a16="http://schemas.microsoft.com/office/drawing/2014/main" val="20003"/>
                    </a:ext>
                  </a:extLst>
                </a:gridCol>
              </a:tblGrid>
              <a:tr h="554425">
                <a:tc>
                  <a:txBody>
                    <a:bodyPr/>
                    <a:lstStyle/>
                    <a:p>
                      <a:pPr marL="0" lvl="0" indent="0" algn="l" rtl="0">
                        <a:spcBef>
                          <a:spcPts val="0"/>
                        </a:spcBef>
                        <a:spcAft>
                          <a:spcPts val="0"/>
                        </a:spcAft>
                        <a:buNone/>
                      </a:pPr>
                      <a:r>
                        <a:rPr lang="en-IN" sz="1800"/>
                        <a:t>GPS </a:t>
                      </a:r>
                      <a:endParaRPr sz="1800"/>
                    </a:p>
                  </a:txBody>
                  <a:tcPr marL="91425" marR="91425" marT="91425" marB="91425"/>
                </a:tc>
                <a:tc>
                  <a:txBody>
                    <a:bodyPr/>
                    <a:lstStyle/>
                    <a:p>
                      <a:pPr marL="0" lvl="0" indent="0" algn="l" rtl="0">
                        <a:spcBef>
                          <a:spcPts val="0"/>
                        </a:spcBef>
                        <a:spcAft>
                          <a:spcPts val="0"/>
                        </a:spcAft>
                        <a:buNone/>
                      </a:pPr>
                      <a:r>
                        <a:rPr lang="en-IN" sz="1800"/>
                        <a:t>Fuel Sensor</a:t>
                      </a:r>
                      <a:endParaRPr sz="1800"/>
                    </a:p>
                  </a:txBody>
                  <a:tcPr marL="91425" marR="91425" marT="91425" marB="91425"/>
                </a:tc>
                <a:tc>
                  <a:txBody>
                    <a:bodyPr/>
                    <a:lstStyle/>
                    <a:p>
                      <a:pPr marL="0" lvl="0" indent="0" algn="l" rtl="0">
                        <a:spcBef>
                          <a:spcPts val="0"/>
                        </a:spcBef>
                        <a:spcAft>
                          <a:spcPts val="0"/>
                        </a:spcAft>
                        <a:buNone/>
                      </a:pPr>
                      <a:r>
                        <a:rPr lang="en-IN" sz="1800"/>
                        <a:t>Accelerometer</a:t>
                      </a:r>
                      <a:endParaRPr sz="1800"/>
                    </a:p>
                  </a:txBody>
                  <a:tcPr marL="91425" marR="91425" marT="91425" marB="91425"/>
                </a:tc>
                <a:tc>
                  <a:txBody>
                    <a:bodyPr/>
                    <a:lstStyle/>
                    <a:p>
                      <a:pPr marL="0" lvl="0" indent="0" algn="l" rtl="0">
                        <a:spcBef>
                          <a:spcPts val="0"/>
                        </a:spcBef>
                        <a:spcAft>
                          <a:spcPts val="0"/>
                        </a:spcAft>
                        <a:buNone/>
                      </a:pPr>
                      <a:r>
                        <a:rPr lang="en-IN" sz="1800"/>
                        <a:t>Speedometer</a:t>
                      </a:r>
                      <a:endParaRPr sz="1800"/>
                    </a:p>
                  </a:txBody>
                  <a:tcPr marL="91425" marR="91425" marT="91425" marB="91425"/>
                </a:tc>
                <a:extLst>
                  <a:ext uri="{0D108BD9-81ED-4DB2-BD59-A6C34878D82A}">
                    <a16:rowId xmlns:a16="http://schemas.microsoft.com/office/drawing/2014/main" val="10000"/>
                  </a:ext>
                </a:extLst>
              </a:tr>
              <a:tr h="571550">
                <a:tc>
                  <a:txBody>
                    <a:bodyPr/>
                    <a:lstStyle/>
                    <a:p>
                      <a:pPr marL="0" lvl="0" indent="0" algn="l" rtl="0">
                        <a:spcBef>
                          <a:spcPts val="0"/>
                        </a:spcBef>
                        <a:spcAft>
                          <a:spcPts val="0"/>
                        </a:spcAft>
                        <a:buNone/>
                      </a:pPr>
                      <a:r>
                        <a:rPr lang="en-IN" sz="1800"/>
                        <a:t>Battery Sensor</a:t>
                      </a:r>
                      <a:endParaRPr sz="1800"/>
                    </a:p>
                  </a:txBody>
                  <a:tcPr marL="91425" marR="91425" marT="91425" marB="91425"/>
                </a:tc>
                <a:tc>
                  <a:txBody>
                    <a:bodyPr/>
                    <a:lstStyle/>
                    <a:p>
                      <a:pPr marL="0" lvl="0" indent="0" algn="l" rtl="0">
                        <a:spcBef>
                          <a:spcPts val="0"/>
                        </a:spcBef>
                        <a:spcAft>
                          <a:spcPts val="0"/>
                        </a:spcAft>
                        <a:buNone/>
                      </a:pPr>
                      <a:r>
                        <a:rPr lang="en-IN" sz="1800"/>
                        <a:t>Odometer</a:t>
                      </a:r>
                      <a:endParaRPr sz="1800"/>
                    </a:p>
                  </a:txBody>
                  <a:tcPr marL="91425" marR="91425" marT="91425" marB="91425"/>
                </a:tc>
                <a:tc>
                  <a:txBody>
                    <a:bodyPr/>
                    <a:lstStyle/>
                    <a:p>
                      <a:pPr marL="0" lvl="0" indent="0" algn="l" rtl="0">
                        <a:spcBef>
                          <a:spcPts val="0"/>
                        </a:spcBef>
                        <a:spcAft>
                          <a:spcPts val="0"/>
                        </a:spcAft>
                        <a:buNone/>
                      </a:pPr>
                      <a:r>
                        <a:rPr lang="en-IN" sz="1800"/>
                        <a:t>Gyro Sensor</a:t>
                      </a:r>
                      <a:endParaRPr sz="1800"/>
                    </a:p>
                  </a:txBody>
                  <a:tcPr marL="91425" marR="91425" marT="91425" marB="91425"/>
                </a:tc>
                <a:tc>
                  <a:txBody>
                    <a:bodyPr/>
                    <a:lstStyle/>
                    <a:p>
                      <a:pPr marL="0" lvl="0" indent="0" algn="l" rtl="0">
                        <a:spcBef>
                          <a:spcPts val="0"/>
                        </a:spcBef>
                        <a:spcAft>
                          <a:spcPts val="0"/>
                        </a:spcAft>
                        <a:buNone/>
                      </a:pPr>
                      <a:r>
                        <a:rPr lang="en-IN" sz="1800"/>
                        <a:t>Side-Stand</a:t>
                      </a:r>
                      <a:endParaRPr sz="1800"/>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54" name="Google Shape;154;p21"/>
          <p:cNvGraphicFramePr/>
          <p:nvPr/>
        </p:nvGraphicFramePr>
        <p:xfrm>
          <a:off x="4206450" y="4842975"/>
          <a:ext cx="6362950" cy="1737300"/>
        </p:xfrm>
        <a:graphic>
          <a:graphicData uri="http://schemas.openxmlformats.org/drawingml/2006/table">
            <a:tbl>
              <a:tblPr>
                <a:noFill/>
                <a:tableStyleId>{EB3AC153-04B0-4404-BCAF-68BCB276F9BC}</a:tableStyleId>
              </a:tblPr>
              <a:tblGrid>
                <a:gridCol w="1376125">
                  <a:extLst>
                    <a:ext uri="{9D8B030D-6E8A-4147-A177-3AD203B41FA5}">
                      <a16:colId xmlns:a16="http://schemas.microsoft.com/office/drawing/2014/main" val="20000"/>
                    </a:ext>
                  </a:extLst>
                </a:gridCol>
                <a:gridCol w="1599725">
                  <a:extLst>
                    <a:ext uri="{9D8B030D-6E8A-4147-A177-3AD203B41FA5}">
                      <a16:colId xmlns:a16="http://schemas.microsoft.com/office/drawing/2014/main" val="20001"/>
                    </a:ext>
                  </a:extLst>
                </a:gridCol>
                <a:gridCol w="1713550">
                  <a:extLst>
                    <a:ext uri="{9D8B030D-6E8A-4147-A177-3AD203B41FA5}">
                      <a16:colId xmlns:a16="http://schemas.microsoft.com/office/drawing/2014/main" val="20002"/>
                    </a:ext>
                  </a:extLst>
                </a:gridCol>
                <a:gridCol w="16735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IN" sz="1800"/>
                        <a:t>Safety Systems</a:t>
                      </a:r>
                      <a:endParaRPr sz="1800"/>
                    </a:p>
                  </a:txBody>
                  <a:tcPr marL="91425" marR="91425" marT="91425" marB="91425"/>
                </a:tc>
                <a:tc>
                  <a:txBody>
                    <a:bodyPr/>
                    <a:lstStyle/>
                    <a:p>
                      <a:pPr marL="0" lvl="0" indent="0" algn="l" rtl="0">
                        <a:spcBef>
                          <a:spcPts val="0"/>
                        </a:spcBef>
                        <a:spcAft>
                          <a:spcPts val="0"/>
                        </a:spcAft>
                        <a:buNone/>
                      </a:pPr>
                      <a:r>
                        <a:rPr lang="en-IN" sz="1800"/>
                        <a:t>Driver Monitoring</a:t>
                      </a:r>
                      <a:endParaRPr sz="1800"/>
                    </a:p>
                  </a:txBody>
                  <a:tcPr marL="91425" marR="91425" marT="91425" marB="91425"/>
                </a:tc>
                <a:tc>
                  <a:txBody>
                    <a:bodyPr/>
                    <a:lstStyle/>
                    <a:p>
                      <a:pPr marL="0" lvl="0" indent="0" algn="l" rtl="0">
                        <a:spcBef>
                          <a:spcPts val="0"/>
                        </a:spcBef>
                        <a:spcAft>
                          <a:spcPts val="0"/>
                        </a:spcAft>
                        <a:buNone/>
                      </a:pPr>
                      <a:r>
                        <a:rPr lang="en-IN" sz="1800"/>
                        <a:t>Mapping Systems</a:t>
                      </a:r>
                      <a:endParaRPr sz="1800"/>
                    </a:p>
                  </a:txBody>
                  <a:tcPr marL="91425" marR="91425" marT="91425" marB="91425"/>
                </a:tc>
                <a:tc>
                  <a:txBody>
                    <a:bodyPr/>
                    <a:lstStyle/>
                    <a:p>
                      <a:pPr marL="0" lvl="0" indent="0" algn="l" rtl="0">
                        <a:spcBef>
                          <a:spcPts val="0"/>
                        </a:spcBef>
                        <a:spcAft>
                          <a:spcPts val="0"/>
                        </a:spcAft>
                        <a:buNone/>
                      </a:pPr>
                      <a:r>
                        <a:rPr lang="en-IN" sz="1800"/>
                        <a:t>GPS Tracker</a:t>
                      </a:r>
                      <a:endParaRPr sz="180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IN" sz="1800"/>
                        <a:t>Object/Crowd Detection</a:t>
                      </a:r>
                      <a:endParaRPr sz="1800"/>
                    </a:p>
                  </a:txBody>
                  <a:tcPr marL="91425" marR="91425" marT="91425" marB="91425"/>
                </a:tc>
                <a:tc>
                  <a:txBody>
                    <a:bodyPr/>
                    <a:lstStyle/>
                    <a:p>
                      <a:pPr marL="0" lvl="0" indent="0" algn="l" rtl="0">
                        <a:spcBef>
                          <a:spcPts val="0"/>
                        </a:spcBef>
                        <a:spcAft>
                          <a:spcPts val="0"/>
                        </a:spcAft>
                        <a:buNone/>
                      </a:pPr>
                      <a:r>
                        <a:rPr lang="en-IN" sz="1800"/>
                        <a:t>Side-Stand Buzzer</a:t>
                      </a:r>
                      <a:endParaRPr sz="1800"/>
                    </a:p>
                  </a:txBody>
                  <a:tcPr marL="91425" marR="91425" marT="91425" marB="91425"/>
                </a:tc>
                <a:tc>
                  <a:txBody>
                    <a:bodyPr/>
                    <a:lstStyle/>
                    <a:p>
                      <a:pPr marL="0" lvl="0" indent="0" algn="l" rtl="0">
                        <a:spcBef>
                          <a:spcPts val="0"/>
                        </a:spcBef>
                        <a:spcAft>
                          <a:spcPts val="0"/>
                        </a:spcAft>
                        <a:buNone/>
                      </a:pPr>
                      <a:r>
                        <a:rPr lang="en-IN" sz="1800"/>
                        <a:t>Speed Barrier</a:t>
                      </a:r>
                      <a:endParaRPr sz="1800"/>
                    </a:p>
                  </a:txBody>
                  <a:tcPr marL="91425" marR="91425" marT="91425" marB="91425"/>
                </a:tc>
                <a:tc>
                  <a:txBody>
                    <a:bodyPr/>
                    <a:lstStyle/>
                    <a:p>
                      <a:pPr marL="0" lvl="0" indent="0" algn="l" rtl="0">
                        <a:spcBef>
                          <a:spcPts val="0"/>
                        </a:spcBef>
                        <a:spcAft>
                          <a:spcPts val="0"/>
                        </a:spcAft>
                        <a:buNone/>
                      </a:pPr>
                      <a:r>
                        <a:rPr lang="en-IN" sz="1800"/>
                        <a:t>Battery/Fuel Status</a:t>
                      </a:r>
                      <a:endParaRPr sz="1800"/>
                    </a:p>
                  </a:txBody>
                  <a:tcPr marL="91425" marR="91425" marT="91425" marB="91425"/>
                </a:tc>
                <a:extLst>
                  <a:ext uri="{0D108BD9-81ED-4DB2-BD59-A6C34878D82A}">
                    <a16:rowId xmlns:a16="http://schemas.microsoft.com/office/drawing/2014/main" val="10001"/>
                  </a:ext>
                </a:extLst>
              </a:tr>
            </a:tbl>
          </a:graphicData>
        </a:graphic>
      </p:graphicFrame>
      <p:pic>
        <p:nvPicPr>
          <p:cNvPr id="155" name="Google Shape;155;p21"/>
          <p:cNvPicPr preferRelativeResize="0"/>
          <p:nvPr/>
        </p:nvPicPr>
        <p:blipFill>
          <a:blip r:embed="rId3">
            <a:alphaModFix/>
          </a:blip>
          <a:stretch>
            <a:fillRect/>
          </a:stretch>
        </p:blipFill>
        <p:spPr>
          <a:xfrm>
            <a:off x="434575" y="2216650"/>
            <a:ext cx="2824674" cy="2515474"/>
          </a:xfrm>
          <a:prstGeom prst="rect">
            <a:avLst/>
          </a:prstGeom>
          <a:noFill/>
          <a:ln>
            <a:noFill/>
          </a:ln>
        </p:spPr>
      </p:pic>
      <p:sp>
        <p:nvSpPr>
          <p:cNvPr id="156" name="Google Shape;156;p21"/>
          <p:cNvSpPr/>
          <p:nvPr/>
        </p:nvSpPr>
        <p:spPr>
          <a:xfrm rot="8230737">
            <a:off x="2937377" y="1158524"/>
            <a:ext cx="1461798" cy="851056"/>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rot="-8703844">
            <a:off x="2536486" y="4956630"/>
            <a:ext cx="1833024" cy="1009941"/>
          </a:xfrm>
          <a:prstGeom prst="leftArrow">
            <a:avLst>
              <a:gd name="adj1" fmla="val 50000"/>
              <a:gd name="adj2" fmla="val 4634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6315325" y="2147725"/>
            <a:ext cx="2824800" cy="565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a:t>Component 1</a:t>
            </a:r>
            <a:endParaRPr sz="1800"/>
          </a:p>
          <a:p>
            <a:pPr marL="0" lvl="0" indent="0" algn="ctr" rtl="0">
              <a:spcBef>
                <a:spcPts val="0"/>
              </a:spcBef>
              <a:spcAft>
                <a:spcPts val="0"/>
              </a:spcAft>
              <a:buNone/>
            </a:pPr>
            <a:r>
              <a:rPr lang="en-IN" sz="1800"/>
              <a:t>(Inputs)</a:t>
            </a:r>
            <a:endParaRPr sz="1800"/>
          </a:p>
        </p:txBody>
      </p:sp>
      <p:sp>
        <p:nvSpPr>
          <p:cNvPr id="159" name="Google Shape;159;p21"/>
          <p:cNvSpPr/>
          <p:nvPr/>
        </p:nvSpPr>
        <p:spPr>
          <a:xfrm>
            <a:off x="339125" y="1261850"/>
            <a:ext cx="2655600" cy="644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a:t>Component 2</a:t>
            </a:r>
            <a:endParaRPr sz="1800"/>
          </a:p>
          <a:p>
            <a:pPr marL="0" lvl="0" indent="0" algn="ctr" rtl="0">
              <a:spcBef>
                <a:spcPts val="0"/>
              </a:spcBef>
              <a:spcAft>
                <a:spcPts val="0"/>
              </a:spcAft>
              <a:buNone/>
            </a:pPr>
            <a:r>
              <a:rPr lang="en-IN" sz="1800"/>
              <a:t>(Processing)</a:t>
            </a:r>
            <a:endParaRPr sz="1800"/>
          </a:p>
        </p:txBody>
      </p:sp>
      <p:sp>
        <p:nvSpPr>
          <p:cNvPr id="160" name="Google Shape;160;p21"/>
          <p:cNvSpPr/>
          <p:nvPr/>
        </p:nvSpPr>
        <p:spPr>
          <a:xfrm>
            <a:off x="6337000" y="4113425"/>
            <a:ext cx="2803200" cy="565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800"/>
              <a:t>Component 3</a:t>
            </a:r>
            <a:endParaRPr sz="1800"/>
          </a:p>
          <a:p>
            <a:pPr marL="0" lvl="0" indent="0" algn="ctr" rtl="0">
              <a:spcBef>
                <a:spcPts val="0"/>
              </a:spcBef>
              <a:spcAft>
                <a:spcPts val="0"/>
              </a:spcAft>
              <a:buNone/>
            </a:pPr>
            <a:r>
              <a:rPr lang="en-IN" sz="1800"/>
              <a:t>(Output)</a:t>
            </a:r>
            <a:endParaRPr sz="1800"/>
          </a:p>
        </p:txBody>
      </p:sp>
      <p:sp>
        <p:nvSpPr>
          <p:cNvPr id="4" name="Slide Number Placeholder 3">
            <a:extLst>
              <a:ext uri="{FF2B5EF4-FFF2-40B4-BE49-F238E27FC236}">
                <a16:creationId xmlns:a16="http://schemas.microsoft.com/office/drawing/2014/main" id="{DC332F27-EB0B-4B42-95CB-FE0A10E823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sp>
        <p:nvSpPr>
          <p:cNvPr id="5" name="Date Placeholder 4">
            <a:extLst>
              <a:ext uri="{FF2B5EF4-FFF2-40B4-BE49-F238E27FC236}">
                <a16:creationId xmlns:a16="http://schemas.microsoft.com/office/drawing/2014/main" id="{A1044A4A-485D-4110-9565-E80FB6F6B4A0}"/>
              </a:ext>
            </a:extLst>
          </p:cNvPr>
          <p:cNvSpPr>
            <a:spLocks noGrp="1"/>
          </p:cNvSpPr>
          <p:nvPr>
            <p:ph type="dt" idx="10"/>
          </p:nvPr>
        </p:nvSpPr>
        <p:spPr/>
        <p:txBody>
          <a:bodyPr/>
          <a:lstStyle/>
          <a:p>
            <a:r>
              <a:rPr lang="en-US"/>
              <a:t>22/05/2021</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13</TotalTime>
  <Words>1700</Words>
  <Application>Microsoft Office PowerPoint</Application>
  <PresentationFormat>Custom</PresentationFormat>
  <Paragraphs>203</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 Math</vt:lpstr>
      <vt:lpstr>Times New Roman</vt:lpstr>
      <vt:lpstr>Office Theme</vt:lpstr>
      <vt:lpstr>D. Y. Patil College of Engineering Department of Information Technology</vt:lpstr>
      <vt:lpstr>Contents</vt:lpstr>
      <vt:lpstr>Introduction</vt:lpstr>
      <vt:lpstr>Literature Survey</vt:lpstr>
      <vt:lpstr>Motivation</vt:lpstr>
      <vt:lpstr>Aim of the Project</vt:lpstr>
      <vt:lpstr>Objectives of the Project</vt:lpstr>
      <vt:lpstr>System Overview</vt:lpstr>
      <vt:lpstr>PowerPoint Presentation</vt:lpstr>
      <vt:lpstr>PowerPoint Presentation</vt:lpstr>
      <vt:lpstr>Digital Interface</vt:lpstr>
      <vt:lpstr>Digital Interface</vt:lpstr>
      <vt:lpstr>SPEEDOMETER</vt:lpstr>
      <vt:lpstr>Side Stand Alarm Indicator</vt:lpstr>
      <vt:lpstr>PowerPoint Presentation</vt:lpstr>
      <vt:lpstr>PowerPoint Presentation</vt:lpstr>
      <vt:lpstr>PowerPoint Presentation</vt:lpstr>
      <vt:lpstr>PowerPoint Presentation</vt:lpstr>
      <vt:lpstr>Advantages</vt:lpstr>
      <vt:lpstr>Conclusions</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 Y. Patil College of Engineering Department of Information Technology</dc:title>
  <cp:lastModifiedBy>Abuzar Tamboli</cp:lastModifiedBy>
  <cp:revision>3</cp:revision>
  <dcterms:modified xsi:type="dcterms:W3CDTF">2021-05-21T17:15:05Z</dcterms:modified>
</cp:coreProperties>
</file>