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  <p:sldMasterId id="2147483708" r:id="rId2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2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3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14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68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76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26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77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77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945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61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9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drian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54" y="28856"/>
            <a:ext cx="8229600" cy="1172745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750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810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527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5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6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9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3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3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9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9724A-3DB7-1C4F-8391-6F62BD492E7B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2" r:id="rId2"/>
    <p:sldLayoutId id="2147483698" r:id="rId3"/>
    <p:sldLayoutId id="2147483699" r:id="rId4"/>
    <p:sldLayoutId id="2147483700" r:id="rId5"/>
    <p:sldLayoutId id="2147483701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82012-E8AA-FA4D-A25C-FEF5C160069B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0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SUPA COO (C++)</a:t>
            </a:r>
            <a:br>
              <a:rPr lang="en-US" dirty="0" smtClean="0"/>
            </a:br>
            <a:r>
              <a:rPr lang="en-US" dirty="0" smtClean="0"/>
              <a:t>Lecture </a:t>
            </a:r>
            <a:r>
              <a:rPr lang="en-US" dirty="0" smtClean="0"/>
              <a:t>2 </a:t>
            </a:r>
            <a:r>
              <a:rPr lang="en-US" dirty="0" smtClean="0"/>
              <a:t>– </a:t>
            </a:r>
            <a:r>
              <a:rPr lang="en-US" dirty="0" smtClean="0"/>
              <a:t>20</a:t>
            </a:r>
            <a:r>
              <a:rPr lang="en-US" dirty="0" smtClean="0"/>
              <a:t> </a:t>
            </a:r>
            <a:r>
              <a:rPr lang="en-US" dirty="0" smtClean="0"/>
              <a:t>Oct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925" y="3886199"/>
            <a:ext cx="8588329" cy="285616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Dr. Adrian Buzatu</a:t>
            </a:r>
          </a:p>
          <a:p>
            <a:r>
              <a:rPr lang="en-US" dirty="0" smtClean="0"/>
              <a:t>University of Glasgow, adrian.buzatu@glasgow.ac.uk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Thanks to to some usage of previous lecturer’s materials </a:t>
            </a:r>
          </a:p>
          <a:p>
            <a:r>
              <a:rPr lang="en-US" dirty="0" smtClean="0"/>
              <a:t>(S</a:t>
            </a:r>
            <a:r>
              <a:rPr lang="en-US" dirty="0"/>
              <a:t>. </a:t>
            </a:r>
            <a:r>
              <a:rPr lang="en-US" dirty="0" err="1"/>
              <a:t>Allwood-Spiers</a:t>
            </a:r>
            <a:r>
              <a:rPr lang="en-US" dirty="0"/>
              <a:t> </a:t>
            </a:r>
            <a:r>
              <a:rPr lang="en-US" dirty="0" smtClean="0"/>
              <a:t>&amp;  W. H. Bell)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Object and memory address</a:t>
            </a:r>
            <a:br>
              <a:rPr lang="en-GB" dirty="0" smtClean="0"/>
            </a:br>
            <a:r>
              <a:rPr lang="en-GB" dirty="0" smtClean="0"/>
              <a:t>pointer and reference</a:t>
            </a:r>
            <a:endParaRPr lang="en-GB" dirty="0"/>
          </a:p>
        </p:txBody>
      </p:sp>
      <p:pic>
        <p:nvPicPr>
          <p:cNvPr id="5" name="Picture 4" descr="PO-Bo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3" y="2269517"/>
            <a:ext cx="4588974" cy="3059316"/>
          </a:xfrm>
          <a:prstGeom prst="rect">
            <a:avLst/>
          </a:prstGeom>
        </p:spPr>
      </p:pic>
      <p:pic>
        <p:nvPicPr>
          <p:cNvPr id="6" name="Picture 5" descr="264px-Pointer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875" y="2012203"/>
            <a:ext cx="33528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54" y="3690021"/>
            <a:ext cx="8229600" cy="283532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If we don’t change the input to a function, pass it by constant reference (</a:t>
            </a:r>
            <a:r>
              <a:rPr lang="en-GB" dirty="0" err="1" smtClean="0"/>
              <a:t>const</a:t>
            </a:r>
            <a:r>
              <a:rPr lang="en-GB" dirty="0" smtClean="0"/>
              <a:t> </a:t>
            </a:r>
            <a:r>
              <a:rPr lang="en-GB" dirty="0" err="1" smtClean="0"/>
              <a:t>std</a:t>
            </a:r>
            <a:r>
              <a:rPr lang="en-GB" dirty="0" smtClean="0"/>
              <a:t>::string&amp; s) if the object is large, either string, or a </a:t>
            </a:r>
            <a:r>
              <a:rPr lang="en-GB" dirty="0" err="1" smtClean="0"/>
              <a:t>std</a:t>
            </a:r>
            <a:r>
              <a:rPr lang="en-GB" dirty="0" smtClean="0"/>
              <a:t>::vector, etc.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If small, like a bool, can be passed by value.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88954" y="311020"/>
            <a:ext cx="8229600" cy="3332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smtClean="0"/>
              <a:t>If we do change the input to a function and use it after the function, pass it by reference (</a:t>
            </a:r>
            <a:r>
              <a:rPr lang="en-GB" sz="3200" dirty="0" err="1" smtClean="0"/>
              <a:t>std</a:t>
            </a:r>
            <a:r>
              <a:rPr lang="en-GB" sz="3200" dirty="0" smtClean="0"/>
              <a:t>::string* s) or by pointer (</a:t>
            </a:r>
            <a:r>
              <a:rPr lang="en-GB" sz="3200" dirty="0" err="1" smtClean="0"/>
              <a:t>std</a:t>
            </a:r>
            <a:r>
              <a:rPr lang="en-GB" sz="3200" dirty="0" smtClean="0"/>
              <a:t>::string* s)</a:t>
            </a:r>
          </a:p>
          <a:p>
            <a:endParaRPr lang="en-GB" sz="3200" dirty="0"/>
          </a:p>
          <a:p>
            <a:r>
              <a:rPr lang="en-GB" sz="3200" dirty="0" smtClean="0"/>
              <a:t>As if the function returns more than one output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1264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54" y="28855"/>
            <a:ext cx="8229600" cy="217819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References &amp; pointers</a:t>
            </a:r>
            <a:br>
              <a:rPr lang="en-GB" dirty="0" smtClean="0"/>
            </a:br>
            <a:r>
              <a:rPr lang="en-GB" dirty="0" smtClean="0"/>
              <a:t>passing by reference</a:t>
            </a:r>
            <a:br>
              <a:rPr lang="en-GB" dirty="0" smtClean="0"/>
            </a:br>
            <a:r>
              <a:rPr lang="en-GB" dirty="0" smtClean="0"/>
              <a:t>passing by pointer</a:t>
            </a:r>
            <a:br>
              <a:rPr lang="en-GB" dirty="0" smtClean="0"/>
            </a:br>
            <a:r>
              <a:rPr lang="en-GB" dirty="0" smtClean="0"/>
              <a:t>Sarah’s lecture number 1 and 2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88954" y="3179515"/>
            <a:ext cx="8229600" cy="3191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smtClean="0"/>
              <a:t>Standard template library</a:t>
            </a:r>
          </a:p>
          <a:p>
            <a:r>
              <a:rPr lang="en-GB" sz="3200" dirty="0" err="1"/>
              <a:t>s</a:t>
            </a:r>
            <a:r>
              <a:rPr lang="en-GB" sz="3200" dirty="0" err="1" smtClean="0"/>
              <a:t>td</a:t>
            </a:r>
            <a:r>
              <a:rPr lang="en-GB" sz="3200" dirty="0" smtClean="0"/>
              <a:t>::string</a:t>
            </a:r>
          </a:p>
          <a:p>
            <a:r>
              <a:rPr lang="en-GB" sz="3200" dirty="0" err="1"/>
              <a:t>s</a:t>
            </a:r>
            <a:r>
              <a:rPr lang="en-GB" sz="3200" dirty="0" err="1" smtClean="0"/>
              <a:t>td</a:t>
            </a:r>
            <a:r>
              <a:rPr lang="en-GB" sz="3200" dirty="0" smtClean="0"/>
              <a:t>::vector</a:t>
            </a:r>
          </a:p>
          <a:p>
            <a:r>
              <a:rPr lang="en-GB" sz="3200" dirty="0" err="1"/>
              <a:t>s</a:t>
            </a:r>
            <a:r>
              <a:rPr lang="en-GB" sz="3200" smtClean="0"/>
              <a:t>td</a:t>
            </a:r>
            <a:r>
              <a:rPr lang="en-GB" sz="3200" dirty="0" smtClean="0"/>
              <a:t>::map</a:t>
            </a:r>
          </a:p>
          <a:p>
            <a:r>
              <a:rPr lang="en-GB" sz="3200" dirty="0" smtClean="0"/>
              <a:t>Looping over containers via iterators</a:t>
            </a:r>
          </a:p>
          <a:p>
            <a:r>
              <a:rPr lang="en-GB" sz="3200" dirty="0" smtClean="0"/>
              <a:t>Sarah’s lecture number 3 and 4</a:t>
            </a:r>
          </a:p>
        </p:txBody>
      </p:sp>
    </p:spTree>
    <p:extLst>
      <p:ext uri="{BB962C8B-B14F-4D97-AF65-F5344CB8AC3E}">
        <p14:creationId xmlns:p14="http://schemas.microsoft.com/office/powerpoint/2010/main" val="114948679"/>
      </p:ext>
    </p:extLst>
  </p:cSld>
  <p:clrMapOvr>
    <a:masterClrMapping/>
  </p:clrMapOvr>
</p:sld>
</file>

<file path=ppt/theme/theme1.xml><?xml version="1.0" encoding="utf-8"?>
<a:theme xmlns:a="http://schemas.openxmlformats.org/drawingml/2006/main" name="AdrianOutreac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AdrianOutreach.potx</Template>
  <TotalTime>489</TotalTime>
  <Words>163</Words>
  <Application>Microsoft Macintosh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AdrianOutreach</vt:lpstr>
      <vt:lpstr>Custom Design</vt:lpstr>
      <vt:lpstr>SUPA COO (C++) Lecture 2 – 20 Oct 2015</vt:lpstr>
      <vt:lpstr>Object and memory address pointer and reference</vt:lpstr>
      <vt:lpstr>If we don’t change the input to a function, pass it by constant reference (const std::string&amp; s) if the object is large, either string, or a std::vector, etc.  If small, like a bool, can be passed by value.</vt:lpstr>
      <vt:lpstr>References &amp; pointers passing by reference passing by pointer Sarah’s lecture number 1 and 2</vt:lpstr>
    </vt:vector>
  </TitlesOfParts>
  <Manager/>
  <Company>University of Glasgow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SUPACOO1</dc:title>
  <dc:subject/>
  <dc:creator>Adrian Buzatu</dc:creator>
  <cp:keywords/>
  <dc:description/>
  <cp:lastModifiedBy>Adrian Buzatu</cp:lastModifiedBy>
  <cp:revision>46</cp:revision>
  <cp:lastPrinted>2015-10-15T14:07:21Z</cp:lastPrinted>
  <dcterms:created xsi:type="dcterms:W3CDTF">2013-09-03T11:58:15Z</dcterms:created>
  <dcterms:modified xsi:type="dcterms:W3CDTF">2015-10-19T19:36:48Z</dcterms:modified>
  <cp:category/>
</cp:coreProperties>
</file>