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0" r:id="rId2"/>
    <p:sldMasterId id="2147483708" r:id="rId3"/>
  </p:sldMasterIdLst>
  <p:sldIdLst>
    <p:sldId id="256" r:id="rId4"/>
    <p:sldId id="262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9AF97-352F-1341-AA10-B27AC53C909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BCF0A9-9903-0C4A-BFF4-137DB10683D6}">
      <dgm:prSet phldrT="[Text]"/>
      <dgm:spPr/>
      <dgm:t>
        <a:bodyPr/>
        <a:lstStyle/>
        <a:p>
          <a:r>
            <a:rPr lang="en-GB" dirty="0" smtClean="0"/>
            <a:t>Fill and fit  histograms or graphs</a:t>
          </a:r>
          <a:endParaRPr lang="en-GB" dirty="0"/>
        </a:p>
      </dgm:t>
    </dgm:pt>
    <dgm:pt modelId="{118C745B-E9D3-F442-AFB9-27304416A0B2}">
      <dgm:prSet phldrT="[Text]"/>
      <dgm:spPr/>
      <dgm:t>
        <a:bodyPr/>
        <a:lstStyle/>
        <a:p>
          <a:r>
            <a:rPr lang="en-GB" dirty="0" smtClean="0"/>
            <a:t>Statistics</a:t>
          </a:r>
          <a:endParaRPr lang="en-GB" dirty="0"/>
        </a:p>
      </dgm:t>
    </dgm:pt>
    <dgm:pt modelId="{8566E015-C038-5640-92C4-7761E5FC074B}" type="sibTrans" cxnId="{403937CE-DF79-814D-9A73-9E9C3B1564EA}">
      <dgm:prSet/>
      <dgm:spPr/>
      <dgm:t>
        <a:bodyPr/>
        <a:lstStyle/>
        <a:p>
          <a:endParaRPr lang="en-GB"/>
        </a:p>
      </dgm:t>
    </dgm:pt>
    <dgm:pt modelId="{062699D3-E4DE-F44F-92B0-16FE787DE44C}" type="parTrans" cxnId="{403937CE-DF79-814D-9A73-9E9C3B1564EA}">
      <dgm:prSet/>
      <dgm:spPr/>
      <dgm:t>
        <a:bodyPr/>
        <a:lstStyle/>
        <a:p>
          <a:endParaRPr lang="en-GB"/>
        </a:p>
      </dgm:t>
    </dgm:pt>
    <dgm:pt modelId="{D7BDB5BC-2628-E943-B605-43D1E08F0671}" type="sibTrans" cxnId="{B7FDD46C-724B-904B-A6CA-59E44BD67B1F}">
      <dgm:prSet/>
      <dgm:spPr/>
      <dgm:t>
        <a:bodyPr/>
        <a:lstStyle/>
        <a:p>
          <a:endParaRPr lang="en-GB"/>
        </a:p>
      </dgm:t>
    </dgm:pt>
    <dgm:pt modelId="{7EAE501C-6EF0-9144-844A-9446C7FAEE12}" type="parTrans" cxnId="{B7FDD46C-724B-904B-A6CA-59E44BD67B1F}">
      <dgm:prSet/>
      <dgm:spPr/>
      <dgm:t>
        <a:bodyPr/>
        <a:lstStyle/>
        <a:p>
          <a:endParaRPr lang="en-GB"/>
        </a:p>
      </dgm:t>
    </dgm:pt>
    <dgm:pt modelId="{01B7D87B-FB51-8A41-97C1-7CB13B7D2785}">
      <dgm:prSet phldrT="[Text]"/>
      <dgm:spPr/>
      <dgm:t>
        <a:bodyPr/>
        <a:lstStyle/>
        <a:p>
          <a:r>
            <a:rPr lang="en-GB" dirty="0" smtClean="0"/>
            <a:t>Compute new quantities based on the input data (</a:t>
          </a:r>
          <a:r>
            <a:rPr lang="en-GB" dirty="0" err="1" smtClean="0"/>
            <a:t>TLorentzVector</a:t>
          </a:r>
          <a:r>
            <a:rPr lang="en-GB" dirty="0" smtClean="0"/>
            <a:t>) </a:t>
          </a:r>
          <a:endParaRPr lang="en-GB" dirty="0"/>
        </a:p>
      </dgm:t>
    </dgm:pt>
    <dgm:pt modelId="{A8400896-ED80-9E45-BFAD-B6231ECC6FF0}">
      <dgm:prSet phldrT="[Text]"/>
      <dgm:spPr/>
      <dgm:t>
        <a:bodyPr/>
        <a:lstStyle/>
        <a:p>
          <a:r>
            <a:rPr lang="en-GB" dirty="0" smtClean="0"/>
            <a:t>Process</a:t>
          </a:r>
          <a:endParaRPr lang="en-GB" dirty="0"/>
        </a:p>
      </dgm:t>
    </dgm:pt>
    <dgm:pt modelId="{0DF293DE-D950-7143-A1DF-EC3976DF4939}" type="sibTrans" cxnId="{12ACDC0A-AE7F-6240-A1F6-C911ACC372D6}">
      <dgm:prSet/>
      <dgm:spPr/>
      <dgm:t>
        <a:bodyPr/>
        <a:lstStyle/>
        <a:p>
          <a:endParaRPr lang="en-GB"/>
        </a:p>
      </dgm:t>
    </dgm:pt>
    <dgm:pt modelId="{EDBBD043-8279-524E-ADB3-828BDE0F9287}" type="parTrans" cxnId="{12ACDC0A-AE7F-6240-A1F6-C911ACC372D6}">
      <dgm:prSet/>
      <dgm:spPr/>
      <dgm:t>
        <a:bodyPr/>
        <a:lstStyle/>
        <a:p>
          <a:endParaRPr lang="en-GB"/>
        </a:p>
      </dgm:t>
    </dgm:pt>
    <dgm:pt modelId="{6040467A-AA8A-A24E-98E8-B53B8B1CA80B}" type="sibTrans" cxnId="{D03C741C-3F7E-B641-9F06-91FB4DA03410}">
      <dgm:prSet/>
      <dgm:spPr/>
      <dgm:t>
        <a:bodyPr/>
        <a:lstStyle/>
        <a:p>
          <a:endParaRPr lang="en-GB"/>
        </a:p>
      </dgm:t>
    </dgm:pt>
    <dgm:pt modelId="{2A86094B-4ADD-5E4A-92ED-7B1F099A1ED0}" type="parTrans" cxnId="{D03C741C-3F7E-B641-9F06-91FB4DA03410}">
      <dgm:prSet/>
      <dgm:spPr/>
      <dgm:t>
        <a:bodyPr/>
        <a:lstStyle/>
        <a:p>
          <a:endParaRPr lang="en-GB"/>
        </a:p>
      </dgm:t>
    </dgm:pt>
    <dgm:pt modelId="{D4577A43-AE4D-0B4A-A275-9D7CBF71227D}">
      <dgm:prSet phldrT="[Text]"/>
      <dgm:spPr/>
      <dgm:t>
        <a:bodyPr/>
        <a:lstStyle/>
        <a:p>
          <a:r>
            <a:rPr lang="en-GB" dirty="0" smtClean="0"/>
            <a:t>In a </a:t>
          </a:r>
          <a:r>
            <a:rPr lang="en-GB" dirty="0" err="1" smtClean="0"/>
            <a:t>TFile</a:t>
          </a:r>
          <a:r>
            <a:rPr lang="en-GB" dirty="0" smtClean="0"/>
            <a:t> write a </a:t>
          </a:r>
          <a:r>
            <a:rPr lang="en-GB" dirty="0" err="1" smtClean="0"/>
            <a:t>TTree</a:t>
          </a:r>
          <a:r>
            <a:rPr lang="en-GB" dirty="0" smtClean="0"/>
            <a:t> with just numbers, but also C++ classes</a:t>
          </a:r>
          <a:endParaRPr lang="en-GB" dirty="0"/>
        </a:p>
      </dgm:t>
    </dgm:pt>
    <dgm:pt modelId="{638D2220-5BEB-B840-AAB6-05AAECBA798D}">
      <dgm:prSet phldrT="[Text]"/>
      <dgm:spPr/>
      <dgm:t>
        <a:bodyPr/>
        <a:lstStyle/>
        <a:p>
          <a:r>
            <a:rPr lang="en-GB" dirty="0" smtClean="0"/>
            <a:t>Write</a:t>
          </a:r>
        </a:p>
        <a:p>
          <a:r>
            <a:rPr lang="en-GB" dirty="0" smtClean="0"/>
            <a:t>Read </a:t>
          </a:r>
        </a:p>
      </dgm:t>
    </dgm:pt>
    <dgm:pt modelId="{E1B63EF1-2E84-A943-85CD-4BAF6917DEAB}" type="sibTrans" cxnId="{3CF71094-02C9-6D48-8BF8-DBF0C3767D42}">
      <dgm:prSet/>
      <dgm:spPr/>
      <dgm:t>
        <a:bodyPr/>
        <a:lstStyle/>
        <a:p>
          <a:endParaRPr lang="en-GB"/>
        </a:p>
      </dgm:t>
    </dgm:pt>
    <dgm:pt modelId="{21B725ED-ED60-0E44-ABF5-974E2346F679}" type="parTrans" cxnId="{3CF71094-02C9-6D48-8BF8-DBF0C3767D42}">
      <dgm:prSet/>
      <dgm:spPr/>
      <dgm:t>
        <a:bodyPr/>
        <a:lstStyle/>
        <a:p>
          <a:endParaRPr lang="en-GB"/>
        </a:p>
      </dgm:t>
    </dgm:pt>
    <dgm:pt modelId="{E40A5D5C-C803-644F-9226-96328036D92B}" type="sibTrans" cxnId="{CF9AAFBB-BCE8-E64D-B131-1EAC5020FA25}">
      <dgm:prSet/>
      <dgm:spPr/>
      <dgm:t>
        <a:bodyPr/>
        <a:lstStyle/>
        <a:p>
          <a:endParaRPr lang="en-GB"/>
        </a:p>
      </dgm:t>
    </dgm:pt>
    <dgm:pt modelId="{C68BD442-55ED-F14A-BD6A-C1D23E09F45A}" type="parTrans" cxnId="{CF9AAFBB-BCE8-E64D-B131-1EAC5020FA25}">
      <dgm:prSet/>
      <dgm:spPr/>
      <dgm:t>
        <a:bodyPr/>
        <a:lstStyle/>
        <a:p>
          <a:endParaRPr lang="en-GB"/>
        </a:p>
      </dgm:t>
    </dgm:pt>
    <dgm:pt modelId="{BC86A9DA-A554-4247-80DF-ADD93F5E533C}">
      <dgm:prSet phldrT="[Text]"/>
      <dgm:spPr/>
      <dgm:t>
        <a:bodyPr/>
        <a:lstStyle/>
        <a:p>
          <a:r>
            <a:rPr lang="en-GB" dirty="0" smtClean="0"/>
            <a:t>Plot</a:t>
          </a:r>
          <a:endParaRPr lang="en-GB" dirty="0"/>
        </a:p>
      </dgm:t>
    </dgm:pt>
    <dgm:pt modelId="{A891BF0C-9FB1-CA4E-8708-0EAB0BBB5990}" type="parTrans" cxnId="{285043A9-91FB-E241-8E88-30912BC8650E}">
      <dgm:prSet/>
      <dgm:spPr/>
      <dgm:t>
        <a:bodyPr/>
        <a:lstStyle/>
        <a:p>
          <a:endParaRPr lang="en-GB"/>
        </a:p>
      </dgm:t>
    </dgm:pt>
    <dgm:pt modelId="{1F567BA0-505B-B943-BBA5-97B2C5E8118E}" type="sibTrans" cxnId="{285043A9-91FB-E241-8E88-30912BC8650E}">
      <dgm:prSet/>
      <dgm:spPr/>
      <dgm:t>
        <a:bodyPr/>
        <a:lstStyle/>
        <a:p>
          <a:endParaRPr lang="en-GB"/>
        </a:p>
      </dgm:t>
    </dgm:pt>
    <dgm:pt modelId="{63ADC1DD-0476-094B-A482-E8FC3925C193}">
      <dgm:prSet phldrT="[Text]"/>
      <dgm:spPr/>
      <dgm:t>
        <a:bodyPr/>
        <a:lstStyle/>
        <a:p>
          <a:r>
            <a:rPr lang="en-GB" dirty="0" smtClean="0"/>
            <a:t>Overlay</a:t>
          </a:r>
          <a:r>
            <a:rPr lang="en-GB" baseline="0" dirty="0" smtClean="0"/>
            <a:t> histograms, write legend, text, axis labels, text size, colours, style</a:t>
          </a:r>
          <a:endParaRPr lang="en-GB" dirty="0"/>
        </a:p>
      </dgm:t>
    </dgm:pt>
    <dgm:pt modelId="{E3A42684-F40D-694E-BB9E-C27D1DD365B7}" type="parTrans" cxnId="{F633299B-2DBE-734D-8280-0E9D5110C55E}">
      <dgm:prSet/>
      <dgm:spPr/>
      <dgm:t>
        <a:bodyPr/>
        <a:lstStyle/>
        <a:p>
          <a:endParaRPr lang="en-GB"/>
        </a:p>
      </dgm:t>
    </dgm:pt>
    <dgm:pt modelId="{E6E41806-55C6-584F-BCB8-72BDCD13C417}" type="sibTrans" cxnId="{F633299B-2DBE-734D-8280-0E9D5110C55E}">
      <dgm:prSet/>
      <dgm:spPr/>
      <dgm:t>
        <a:bodyPr/>
        <a:lstStyle/>
        <a:p>
          <a:endParaRPr lang="en-GB"/>
        </a:p>
      </dgm:t>
    </dgm:pt>
    <dgm:pt modelId="{4403530B-C660-CC4F-8F9B-4446D51A0DDD}">
      <dgm:prSet phldrT="[Text]"/>
      <dgm:spPr/>
      <dgm:t>
        <a:bodyPr/>
        <a:lstStyle/>
        <a:p>
          <a:r>
            <a:rPr lang="en-GB" dirty="0" smtClean="0"/>
            <a:t>or Histograms (TH1) or Graphs (</a:t>
          </a:r>
          <a:r>
            <a:rPr lang="en-GB" dirty="0" err="1" smtClean="0"/>
            <a:t>TGraph</a:t>
          </a:r>
          <a:r>
            <a:rPr lang="en-GB" dirty="0" smtClean="0"/>
            <a:t>) or functions (TF1)</a:t>
          </a:r>
          <a:endParaRPr lang="en-GB" dirty="0"/>
        </a:p>
      </dgm:t>
    </dgm:pt>
    <dgm:pt modelId="{E2765FE5-CFA9-4D40-B81D-104F63385DAB}" type="parTrans" cxnId="{1CA5E11A-F6E8-9A4B-A593-669D12D444F0}">
      <dgm:prSet/>
      <dgm:spPr/>
      <dgm:t>
        <a:bodyPr/>
        <a:lstStyle/>
        <a:p>
          <a:endParaRPr lang="en-GB"/>
        </a:p>
      </dgm:t>
    </dgm:pt>
    <dgm:pt modelId="{C548943A-2A15-F842-A53C-0DC1D86F54AC}" type="sibTrans" cxnId="{1CA5E11A-F6E8-9A4B-A593-669D12D444F0}">
      <dgm:prSet/>
      <dgm:spPr/>
      <dgm:t>
        <a:bodyPr/>
        <a:lstStyle/>
        <a:p>
          <a:endParaRPr lang="en-GB"/>
        </a:p>
      </dgm:t>
    </dgm:pt>
    <dgm:pt modelId="{80D29E61-CB33-3A4B-99BC-954F315C7F0C}">
      <dgm:prSet phldrT="[Text]"/>
      <dgm:spPr/>
      <dgm:t>
        <a:bodyPr/>
        <a:lstStyle/>
        <a:p>
          <a:r>
            <a:rPr lang="en-GB" dirty="0" smtClean="0"/>
            <a:t>Perform an event selection</a:t>
          </a:r>
          <a:endParaRPr lang="en-GB" dirty="0"/>
        </a:p>
      </dgm:t>
    </dgm:pt>
    <dgm:pt modelId="{A170B6E6-57FD-AF4A-B898-3501E98404A2}" type="parTrans" cxnId="{D36A2483-086F-7048-B8CD-5678CE5A776A}">
      <dgm:prSet/>
      <dgm:spPr/>
      <dgm:t>
        <a:bodyPr/>
        <a:lstStyle/>
        <a:p>
          <a:endParaRPr lang="en-GB"/>
        </a:p>
      </dgm:t>
    </dgm:pt>
    <dgm:pt modelId="{4AB0DCD3-1BF5-C547-BBE5-4BC37B32224F}" type="sibTrans" cxnId="{D36A2483-086F-7048-B8CD-5678CE5A776A}">
      <dgm:prSet/>
      <dgm:spPr/>
      <dgm:t>
        <a:bodyPr/>
        <a:lstStyle/>
        <a:p>
          <a:endParaRPr lang="en-GB"/>
        </a:p>
      </dgm:t>
    </dgm:pt>
    <dgm:pt modelId="{39F50D7C-E9F2-D744-B8FF-EF5E06CBAB88}">
      <dgm:prSet phldrT="[Text]"/>
      <dgm:spPr/>
      <dgm:t>
        <a:bodyPr/>
        <a:lstStyle/>
        <a:p>
          <a:r>
            <a:rPr lang="en-GB" dirty="0" smtClean="0"/>
            <a:t>Evaluate quality of fit, how close 2 histograms are</a:t>
          </a:r>
          <a:endParaRPr lang="en-GB" dirty="0"/>
        </a:p>
      </dgm:t>
    </dgm:pt>
    <dgm:pt modelId="{DD523ED4-8EDE-B547-899F-8569A4B8B4D5}" type="parTrans" cxnId="{60701A22-3904-9C48-9CBB-B095CF838D68}">
      <dgm:prSet/>
      <dgm:spPr/>
      <dgm:t>
        <a:bodyPr/>
        <a:lstStyle/>
        <a:p>
          <a:endParaRPr lang="en-GB"/>
        </a:p>
      </dgm:t>
    </dgm:pt>
    <dgm:pt modelId="{4B2B727C-A341-3A42-ADA3-6A36B9260F22}" type="sibTrans" cxnId="{60701A22-3904-9C48-9CBB-B095CF838D68}">
      <dgm:prSet/>
      <dgm:spPr/>
      <dgm:t>
        <a:bodyPr/>
        <a:lstStyle/>
        <a:p>
          <a:endParaRPr lang="en-GB"/>
        </a:p>
      </dgm:t>
    </dgm:pt>
    <dgm:pt modelId="{5CB6A260-498E-1D40-AA30-EF8FDFC72656}">
      <dgm:prSet phldrT="[Text]"/>
      <dgm:spPr/>
      <dgm:t>
        <a:bodyPr/>
        <a:lstStyle/>
        <a:p>
          <a:r>
            <a:rPr lang="en-GB" dirty="0" smtClean="0"/>
            <a:t>Compressed size (10x relative to text file)</a:t>
          </a:r>
          <a:endParaRPr lang="en-GB" dirty="0"/>
        </a:p>
      </dgm:t>
    </dgm:pt>
    <dgm:pt modelId="{6E813968-68DC-2043-826B-6A089355DF9B}" type="parTrans" cxnId="{D6207785-CB0C-F24F-8299-59844F4583C3}">
      <dgm:prSet/>
      <dgm:spPr/>
      <dgm:t>
        <a:bodyPr/>
        <a:lstStyle/>
        <a:p>
          <a:endParaRPr lang="en-GB"/>
        </a:p>
      </dgm:t>
    </dgm:pt>
    <dgm:pt modelId="{9710BD4E-1F25-1643-B77C-4CC90B1D663A}" type="sibTrans" cxnId="{D6207785-CB0C-F24F-8299-59844F4583C3}">
      <dgm:prSet/>
      <dgm:spPr/>
      <dgm:t>
        <a:bodyPr/>
        <a:lstStyle/>
        <a:p>
          <a:endParaRPr lang="en-GB"/>
        </a:p>
      </dgm:t>
    </dgm:pt>
    <dgm:pt modelId="{088B69C8-DB73-C941-861E-C4B94CFE1E26}" type="pres">
      <dgm:prSet presAssocID="{27F9AF97-352F-1341-AA10-B27AC53C9094}" presName="linearFlow" presStyleCnt="0">
        <dgm:presLayoutVars>
          <dgm:dir/>
          <dgm:animLvl val="lvl"/>
          <dgm:resizeHandles val="exact"/>
        </dgm:presLayoutVars>
      </dgm:prSet>
      <dgm:spPr/>
    </dgm:pt>
    <dgm:pt modelId="{7B09646F-BA83-6E47-AC49-AD7EED800341}" type="pres">
      <dgm:prSet presAssocID="{638D2220-5BEB-B840-AAB6-05AAECBA798D}" presName="composite" presStyleCnt="0"/>
      <dgm:spPr/>
    </dgm:pt>
    <dgm:pt modelId="{68072415-F346-B747-8A5B-260147911129}" type="pres">
      <dgm:prSet presAssocID="{638D2220-5BEB-B840-AAB6-05AAECBA798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C577-EA4B-6447-AD36-154F51151D8A}" type="pres">
      <dgm:prSet presAssocID="{638D2220-5BEB-B840-AAB6-05AAECBA798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0E01CC-F980-E84F-BC6B-BC8F22C3B5BC}" type="pres">
      <dgm:prSet presAssocID="{E1B63EF1-2E84-A943-85CD-4BAF6917DEAB}" presName="sp" presStyleCnt="0"/>
      <dgm:spPr/>
    </dgm:pt>
    <dgm:pt modelId="{E448CF08-78D2-7E4F-920C-76723645393D}" type="pres">
      <dgm:prSet presAssocID="{A8400896-ED80-9E45-BFAD-B6231ECC6FF0}" presName="composite" presStyleCnt="0"/>
      <dgm:spPr/>
    </dgm:pt>
    <dgm:pt modelId="{9267A608-B2FA-6042-84D1-7123E4DBFDD3}" type="pres">
      <dgm:prSet presAssocID="{A8400896-ED80-9E45-BFAD-B6231ECC6FF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D86EA-3755-1F4A-B207-2AFFB689F5D2}" type="pres">
      <dgm:prSet presAssocID="{A8400896-ED80-9E45-BFAD-B6231ECC6FF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2AEC7A-50AE-8D46-B4F6-288DBEC4E7B0}" type="pres">
      <dgm:prSet presAssocID="{0DF293DE-D950-7143-A1DF-EC3976DF4939}" presName="sp" presStyleCnt="0"/>
      <dgm:spPr/>
    </dgm:pt>
    <dgm:pt modelId="{FE0A8E38-369D-1C41-9851-59DC09522EF5}" type="pres">
      <dgm:prSet presAssocID="{118C745B-E9D3-F442-AFB9-27304416A0B2}" presName="composite" presStyleCnt="0"/>
      <dgm:spPr/>
    </dgm:pt>
    <dgm:pt modelId="{1800A51C-F9D0-4C40-914A-0309C684C921}" type="pres">
      <dgm:prSet presAssocID="{118C745B-E9D3-F442-AFB9-27304416A0B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009963-A9BB-CE46-B15E-C467E2F74376}" type="pres">
      <dgm:prSet presAssocID="{118C745B-E9D3-F442-AFB9-27304416A0B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7A530C-079F-7B4E-8EB7-8B1315ABF0E8}" type="pres">
      <dgm:prSet presAssocID="{8566E015-C038-5640-92C4-7761E5FC074B}" presName="sp" presStyleCnt="0"/>
      <dgm:spPr/>
    </dgm:pt>
    <dgm:pt modelId="{D43B6F52-AFB4-1145-9C59-4A54179F844C}" type="pres">
      <dgm:prSet presAssocID="{BC86A9DA-A554-4247-80DF-ADD93F5E533C}" presName="composite" presStyleCnt="0"/>
      <dgm:spPr/>
    </dgm:pt>
    <dgm:pt modelId="{684C2B66-958F-5D48-AEA2-FBF32B0CB82D}" type="pres">
      <dgm:prSet presAssocID="{BC86A9DA-A554-4247-80DF-ADD93F5E53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DCEB948-D4CA-8D44-B2D6-B23543BCBAE8}" type="pres">
      <dgm:prSet presAssocID="{BC86A9DA-A554-4247-80DF-ADD93F5E533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9AAFBB-BCE8-E64D-B131-1EAC5020FA25}" srcId="{638D2220-5BEB-B840-AAB6-05AAECBA798D}" destId="{D4577A43-AE4D-0B4A-A275-9D7CBF71227D}" srcOrd="0" destOrd="0" parTransId="{C68BD442-55ED-F14A-BD6A-C1D23E09F45A}" sibTransId="{E40A5D5C-C803-644F-9226-96328036D92B}"/>
    <dgm:cxn modelId="{C4F4F662-C5CB-BB4D-B61F-927DB415BC81}" type="presOf" srcId="{39F50D7C-E9F2-D744-B8FF-EF5E06CBAB88}" destId="{F2009963-A9BB-CE46-B15E-C467E2F74376}" srcOrd="0" destOrd="1" presId="urn:microsoft.com/office/officeart/2005/8/layout/chevron2"/>
    <dgm:cxn modelId="{D03C741C-3F7E-B641-9F06-91FB4DA03410}" srcId="{A8400896-ED80-9E45-BFAD-B6231ECC6FF0}" destId="{01B7D87B-FB51-8A41-97C1-7CB13B7D2785}" srcOrd="0" destOrd="0" parTransId="{2A86094B-4ADD-5E4A-92ED-7B1F099A1ED0}" sibTransId="{6040467A-AA8A-A24E-98E8-B53B8B1CA80B}"/>
    <dgm:cxn modelId="{60701A22-3904-9C48-9CBB-B095CF838D68}" srcId="{118C745B-E9D3-F442-AFB9-27304416A0B2}" destId="{39F50D7C-E9F2-D744-B8FF-EF5E06CBAB88}" srcOrd="1" destOrd="0" parTransId="{DD523ED4-8EDE-B547-899F-8569A4B8B4D5}" sibTransId="{4B2B727C-A341-3A42-ADA3-6A36B9260F22}"/>
    <dgm:cxn modelId="{B7FDD46C-724B-904B-A6CA-59E44BD67B1F}" srcId="{118C745B-E9D3-F442-AFB9-27304416A0B2}" destId="{BDBCF0A9-9903-0C4A-BFF4-137DB10683D6}" srcOrd="0" destOrd="0" parTransId="{7EAE501C-6EF0-9144-844A-9446C7FAEE12}" sibTransId="{D7BDB5BC-2628-E943-B605-43D1E08F0671}"/>
    <dgm:cxn modelId="{1CA5E11A-F6E8-9A4B-A593-669D12D444F0}" srcId="{638D2220-5BEB-B840-AAB6-05AAECBA798D}" destId="{4403530B-C660-CC4F-8F9B-4446D51A0DDD}" srcOrd="1" destOrd="0" parTransId="{E2765FE5-CFA9-4D40-B81D-104F63385DAB}" sibTransId="{C548943A-2A15-F842-A53C-0DC1D86F54AC}"/>
    <dgm:cxn modelId="{895BB1C6-99B2-9A45-BEF8-126D50BB67C3}" type="presOf" srcId="{63ADC1DD-0476-094B-A482-E8FC3925C193}" destId="{6DCEB948-D4CA-8D44-B2D6-B23543BCBAE8}" srcOrd="0" destOrd="0" presId="urn:microsoft.com/office/officeart/2005/8/layout/chevron2"/>
    <dgm:cxn modelId="{DC2FB66C-312C-7744-A3D0-E2E449F1B46E}" type="presOf" srcId="{4403530B-C660-CC4F-8F9B-4446D51A0DDD}" destId="{3A40C577-EA4B-6447-AD36-154F51151D8A}" srcOrd="0" destOrd="1" presId="urn:microsoft.com/office/officeart/2005/8/layout/chevron2"/>
    <dgm:cxn modelId="{3CF71094-02C9-6D48-8BF8-DBF0C3767D42}" srcId="{27F9AF97-352F-1341-AA10-B27AC53C9094}" destId="{638D2220-5BEB-B840-AAB6-05AAECBA798D}" srcOrd="0" destOrd="0" parTransId="{21B725ED-ED60-0E44-ABF5-974E2346F679}" sibTransId="{E1B63EF1-2E84-A943-85CD-4BAF6917DEAB}"/>
    <dgm:cxn modelId="{07557189-E096-CA4A-972C-C4D8E7BCCDCD}" type="presOf" srcId="{01B7D87B-FB51-8A41-97C1-7CB13B7D2785}" destId="{473D86EA-3755-1F4A-B207-2AFFB689F5D2}" srcOrd="0" destOrd="0" presId="urn:microsoft.com/office/officeart/2005/8/layout/chevron2"/>
    <dgm:cxn modelId="{8A0A800A-3801-6243-99C9-F009B4794ED9}" type="presOf" srcId="{BC86A9DA-A554-4247-80DF-ADD93F5E533C}" destId="{684C2B66-958F-5D48-AEA2-FBF32B0CB82D}" srcOrd="0" destOrd="0" presId="urn:microsoft.com/office/officeart/2005/8/layout/chevron2"/>
    <dgm:cxn modelId="{403937CE-DF79-814D-9A73-9E9C3B1564EA}" srcId="{27F9AF97-352F-1341-AA10-B27AC53C9094}" destId="{118C745B-E9D3-F442-AFB9-27304416A0B2}" srcOrd="2" destOrd="0" parTransId="{062699D3-E4DE-F44F-92B0-16FE787DE44C}" sibTransId="{8566E015-C038-5640-92C4-7761E5FC074B}"/>
    <dgm:cxn modelId="{12ACDC0A-AE7F-6240-A1F6-C911ACC372D6}" srcId="{27F9AF97-352F-1341-AA10-B27AC53C9094}" destId="{A8400896-ED80-9E45-BFAD-B6231ECC6FF0}" srcOrd="1" destOrd="0" parTransId="{EDBBD043-8279-524E-ADB3-828BDE0F9287}" sibTransId="{0DF293DE-D950-7143-A1DF-EC3976DF4939}"/>
    <dgm:cxn modelId="{F633299B-2DBE-734D-8280-0E9D5110C55E}" srcId="{BC86A9DA-A554-4247-80DF-ADD93F5E533C}" destId="{63ADC1DD-0476-094B-A482-E8FC3925C193}" srcOrd="0" destOrd="0" parTransId="{E3A42684-F40D-694E-BB9E-C27D1DD365B7}" sibTransId="{E6E41806-55C6-584F-BCB8-72BDCD13C417}"/>
    <dgm:cxn modelId="{9DA44755-42EF-A74B-B616-2CC59701D1C5}" type="presOf" srcId="{27F9AF97-352F-1341-AA10-B27AC53C9094}" destId="{088B69C8-DB73-C941-861E-C4B94CFE1E26}" srcOrd="0" destOrd="0" presId="urn:microsoft.com/office/officeart/2005/8/layout/chevron2"/>
    <dgm:cxn modelId="{D6207785-CB0C-F24F-8299-59844F4583C3}" srcId="{638D2220-5BEB-B840-AAB6-05AAECBA798D}" destId="{5CB6A260-498E-1D40-AA30-EF8FDFC72656}" srcOrd="2" destOrd="0" parTransId="{6E813968-68DC-2043-826B-6A089355DF9B}" sibTransId="{9710BD4E-1F25-1643-B77C-4CC90B1D663A}"/>
    <dgm:cxn modelId="{A9BCBE43-B67A-8249-AC5B-957D268452BB}" type="presOf" srcId="{D4577A43-AE4D-0B4A-A275-9D7CBF71227D}" destId="{3A40C577-EA4B-6447-AD36-154F51151D8A}" srcOrd="0" destOrd="0" presId="urn:microsoft.com/office/officeart/2005/8/layout/chevron2"/>
    <dgm:cxn modelId="{B9731973-A076-AA46-9DE5-4B97966002FF}" type="presOf" srcId="{80D29E61-CB33-3A4B-99BC-954F315C7F0C}" destId="{473D86EA-3755-1F4A-B207-2AFFB689F5D2}" srcOrd="0" destOrd="1" presId="urn:microsoft.com/office/officeart/2005/8/layout/chevron2"/>
    <dgm:cxn modelId="{CB45A06F-B32C-B04A-8C22-777AF466C1D0}" type="presOf" srcId="{BDBCF0A9-9903-0C4A-BFF4-137DB10683D6}" destId="{F2009963-A9BB-CE46-B15E-C467E2F74376}" srcOrd="0" destOrd="0" presId="urn:microsoft.com/office/officeart/2005/8/layout/chevron2"/>
    <dgm:cxn modelId="{285043A9-91FB-E241-8E88-30912BC8650E}" srcId="{27F9AF97-352F-1341-AA10-B27AC53C9094}" destId="{BC86A9DA-A554-4247-80DF-ADD93F5E533C}" srcOrd="3" destOrd="0" parTransId="{A891BF0C-9FB1-CA4E-8708-0EAB0BBB5990}" sibTransId="{1F567BA0-505B-B943-BBA5-97B2C5E8118E}"/>
    <dgm:cxn modelId="{DD6E844F-B1E2-4A45-BB64-1EBABDF56766}" type="presOf" srcId="{A8400896-ED80-9E45-BFAD-B6231ECC6FF0}" destId="{9267A608-B2FA-6042-84D1-7123E4DBFDD3}" srcOrd="0" destOrd="0" presId="urn:microsoft.com/office/officeart/2005/8/layout/chevron2"/>
    <dgm:cxn modelId="{B5657B7A-D6AD-0046-A8EC-648BF6F2F086}" type="presOf" srcId="{638D2220-5BEB-B840-AAB6-05AAECBA798D}" destId="{68072415-F346-B747-8A5B-260147911129}" srcOrd="0" destOrd="0" presId="urn:microsoft.com/office/officeart/2005/8/layout/chevron2"/>
    <dgm:cxn modelId="{6616F93B-6CE6-D249-A15F-619B08D708F9}" type="presOf" srcId="{118C745B-E9D3-F442-AFB9-27304416A0B2}" destId="{1800A51C-F9D0-4C40-914A-0309C684C921}" srcOrd="0" destOrd="0" presId="urn:microsoft.com/office/officeart/2005/8/layout/chevron2"/>
    <dgm:cxn modelId="{90AE33D3-DBD8-C046-A28D-3F15E5817D6C}" type="presOf" srcId="{5CB6A260-498E-1D40-AA30-EF8FDFC72656}" destId="{3A40C577-EA4B-6447-AD36-154F51151D8A}" srcOrd="0" destOrd="2" presId="urn:microsoft.com/office/officeart/2005/8/layout/chevron2"/>
    <dgm:cxn modelId="{D36A2483-086F-7048-B8CD-5678CE5A776A}" srcId="{A8400896-ED80-9E45-BFAD-B6231ECC6FF0}" destId="{80D29E61-CB33-3A4B-99BC-954F315C7F0C}" srcOrd="1" destOrd="0" parTransId="{A170B6E6-57FD-AF4A-B898-3501E98404A2}" sibTransId="{4AB0DCD3-1BF5-C547-BBE5-4BC37B32224F}"/>
    <dgm:cxn modelId="{2B00C679-98C1-1F4D-8A7D-528BFCC57356}" type="presParOf" srcId="{088B69C8-DB73-C941-861E-C4B94CFE1E26}" destId="{7B09646F-BA83-6E47-AC49-AD7EED800341}" srcOrd="0" destOrd="0" presId="urn:microsoft.com/office/officeart/2005/8/layout/chevron2"/>
    <dgm:cxn modelId="{D6AA5F7D-99FB-DB43-A0F1-958CD50F33AC}" type="presParOf" srcId="{7B09646F-BA83-6E47-AC49-AD7EED800341}" destId="{68072415-F346-B747-8A5B-260147911129}" srcOrd="0" destOrd="0" presId="urn:microsoft.com/office/officeart/2005/8/layout/chevron2"/>
    <dgm:cxn modelId="{75223E2B-2E22-CB42-84BF-601E95CE557B}" type="presParOf" srcId="{7B09646F-BA83-6E47-AC49-AD7EED800341}" destId="{3A40C577-EA4B-6447-AD36-154F51151D8A}" srcOrd="1" destOrd="0" presId="urn:microsoft.com/office/officeart/2005/8/layout/chevron2"/>
    <dgm:cxn modelId="{A5C72AB9-78A3-E94F-A897-E6DE100B4DE6}" type="presParOf" srcId="{088B69C8-DB73-C941-861E-C4B94CFE1E26}" destId="{590E01CC-F980-E84F-BC6B-BC8F22C3B5BC}" srcOrd="1" destOrd="0" presId="urn:microsoft.com/office/officeart/2005/8/layout/chevron2"/>
    <dgm:cxn modelId="{04FA2A86-8EEF-0747-9CD6-C60D708EE6BF}" type="presParOf" srcId="{088B69C8-DB73-C941-861E-C4B94CFE1E26}" destId="{E448CF08-78D2-7E4F-920C-76723645393D}" srcOrd="2" destOrd="0" presId="urn:microsoft.com/office/officeart/2005/8/layout/chevron2"/>
    <dgm:cxn modelId="{DFCC612C-0261-DC43-ACAA-26CA40F3C8F8}" type="presParOf" srcId="{E448CF08-78D2-7E4F-920C-76723645393D}" destId="{9267A608-B2FA-6042-84D1-7123E4DBFDD3}" srcOrd="0" destOrd="0" presId="urn:microsoft.com/office/officeart/2005/8/layout/chevron2"/>
    <dgm:cxn modelId="{EDA68622-E66F-AA4C-8FCE-F80FB9A56278}" type="presParOf" srcId="{E448CF08-78D2-7E4F-920C-76723645393D}" destId="{473D86EA-3755-1F4A-B207-2AFFB689F5D2}" srcOrd="1" destOrd="0" presId="urn:microsoft.com/office/officeart/2005/8/layout/chevron2"/>
    <dgm:cxn modelId="{5D84C321-530A-4945-A429-564794836817}" type="presParOf" srcId="{088B69C8-DB73-C941-861E-C4B94CFE1E26}" destId="{CE2AEC7A-50AE-8D46-B4F6-288DBEC4E7B0}" srcOrd="3" destOrd="0" presId="urn:microsoft.com/office/officeart/2005/8/layout/chevron2"/>
    <dgm:cxn modelId="{1317B988-2C8A-ED4A-A13E-4348D048DDC4}" type="presParOf" srcId="{088B69C8-DB73-C941-861E-C4B94CFE1E26}" destId="{FE0A8E38-369D-1C41-9851-59DC09522EF5}" srcOrd="4" destOrd="0" presId="urn:microsoft.com/office/officeart/2005/8/layout/chevron2"/>
    <dgm:cxn modelId="{9F2F64E2-B8C9-864F-B44D-C81AAD5601C8}" type="presParOf" srcId="{FE0A8E38-369D-1C41-9851-59DC09522EF5}" destId="{1800A51C-F9D0-4C40-914A-0309C684C921}" srcOrd="0" destOrd="0" presId="urn:microsoft.com/office/officeart/2005/8/layout/chevron2"/>
    <dgm:cxn modelId="{93CF772F-0D7E-5045-A526-771153E01E10}" type="presParOf" srcId="{FE0A8E38-369D-1C41-9851-59DC09522EF5}" destId="{F2009963-A9BB-CE46-B15E-C467E2F74376}" srcOrd="1" destOrd="0" presId="urn:microsoft.com/office/officeart/2005/8/layout/chevron2"/>
    <dgm:cxn modelId="{0C5F3D8D-4065-0340-94AC-650A11211204}" type="presParOf" srcId="{088B69C8-DB73-C941-861E-C4B94CFE1E26}" destId="{9F7A530C-079F-7B4E-8EB7-8B1315ABF0E8}" srcOrd="5" destOrd="0" presId="urn:microsoft.com/office/officeart/2005/8/layout/chevron2"/>
    <dgm:cxn modelId="{68FC4DFD-9802-1C4B-8D1C-5AD8F122CF5C}" type="presParOf" srcId="{088B69C8-DB73-C941-861E-C4B94CFE1E26}" destId="{D43B6F52-AFB4-1145-9C59-4A54179F844C}" srcOrd="6" destOrd="0" presId="urn:microsoft.com/office/officeart/2005/8/layout/chevron2"/>
    <dgm:cxn modelId="{79023C78-C403-8049-835C-93DF00C120A7}" type="presParOf" srcId="{D43B6F52-AFB4-1145-9C59-4A54179F844C}" destId="{684C2B66-958F-5D48-AEA2-FBF32B0CB82D}" srcOrd="0" destOrd="0" presId="urn:microsoft.com/office/officeart/2005/8/layout/chevron2"/>
    <dgm:cxn modelId="{489AD41E-4DEA-6846-99DA-24C9C00CF3F5}" type="presParOf" srcId="{D43B6F52-AFB4-1145-9C59-4A54179F844C}" destId="{6DCEB948-D4CA-8D44-B2D6-B23543BCBA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9AF97-352F-1341-AA10-B27AC53C909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BCF0A9-9903-0C4A-BFF4-137DB10683D6}">
      <dgm:prSet phldrT="[Text]"/>
      <dgm:spPr/>
      <dgm:t>
        <a:bodyPr/>
        <a:lstStyle/>
        <a:p>
          <a:r>
            <a:rPr lang="en-GB" dirty="0" smtClean="0"/>
            <a:t>Complete</a:t>
          </a:r>
          <a:r>
            <a:rPr lang="en-GB" baseline="0" dirty="0" smtClean="0"/>
            <a:t> C++ compilation executable,        with </a:t>
          </a:r>
          <a:r>
            <a:rPr lang="en-GB" baseline="0" dirty="0" err="1" smtClean="0"/>
            <a:t>int</a:t>
          </a:r>
          <a:r>
            <a:rPr lang="en-GB" baseline="0" dirty="0" smtClean="0"/>
            <a:t> main () and #include</a:t>
          </a:r>
          <a:endParaRPr lang="en-GB" dirty="0"/>
        </a:p>
      </dgm:t>
    </dgm:pt>
    <dgm:pt modelId="{118C745B-E9D3-F442-AFB9-27304416A0B2}">
      <dgm:prSet phldrT="[Text]"/>
      <dgm:spPr/>
      <dgm:t>
        <a:bodyPr/>
        <a:lstStyle/>
        <a:p>
          <a:r>
            <a:rPr lang="en-GB" dirty="0" smtClean="0"/>
            <a:t>Executable</a:t>
          </a:r>
          <a:endParaRPr lang="en-GB" dirty="0"/>
        </a:p>
      </dgm:t>
    </dgm:pt>
    <dgm:pt modelId="{8566E015-C038-5640-92C4-7761E5FC074B}" type="sibTrans" cxnId="{403937CE-DF79-814D-9A73-9E9C3B1564EA}">
      <dgm:prSet/>
      <dgm:spPr/>
      <dgm:t>
        <a:bodyPr/>
        <a:lstStyle/>
        <a:p>
          <a:endParaRPr lang="en-GB"/>
        </a:p>
      </dgm:t>
    </dgm:pt>
    <dgm:pt modelId="{062699D3-E4DE-F44F-92B0-16FE787DE44C}" type="parTrans" cxnId="{403937CE-DF79-814D-9A73-9E9C3B1564EA}">
      <dgm:prSet/>
      <dgm:spPr/>
      <dgm:t>
        <a:bodyPr/>
        <a:lstStyle/>
        <a:p>
          <a:endParaRPr lang="en-GB"/>
        </a:p>
      </dgm:t>
    </dgm:pt>
    <dgm:pt modelId="{D7BDB5BC-2628-E943-B605-43D1E08F0671}" type="sibTrans" cxnId="{B7FDD46C-724B-904B-A6CA-59E44BD67B1F}">
      <dgm:prSet/>
      <dgm:spPr/>
      <dgm:t>
        <a:bodyPr/>
        <a:lstStyle/>
        <a:p>
          <a:endParaRPr lang="en-GB"/>
        </a:p>
      </dgm:t>
    </dgm:pt>
    <dgm:pt modelId="{7EAE501C-6EF0-9144-844A-9446C7FAEE12}" type="parTrans" cxnId="{B7FDD46C-724B-904B-A6CA-59E44BD67B1F}">
      <dgm:prSet/>
      <dgm:spPr/>
      <dgm:t>
        <a:bodyPr/>
        <a:lstStyle/>
        <a:p>
          <a:endParaRPr lang="en-GB"/>
        </a:p>
      </dgm:t>
    </dgm:pt>
    <dgm:pt modelId="{01B7D87B-FB51-8A41-97C1-7CB13B7D2785}">
      <dgm:prSet phldrT="[Text]"/>
      <dgm:spPr/>
      <dgm:t>
        <a:bodyPr/>
        <a:lstStyle/>
        <a:p>
          <a:r>
            <a:rPr lang="en-GB" dirty="0" smtClean="0"/>
            <a:t>A .C file with functions, not compiled</a:t>
          </a:r>
          <a:endParaRPr lang="en-GB" dirty="0"/>
        </a:p>
      </dgm:t>
    </dgm:pt>
    <dgm:pt modelId="{A8400896-ED80-9E45-BFAD-B6231ECC6FF0}">
      <dgm:prSet phldrT="[Text]"/>
      <dgm:spPr/>
      <dgm:t>
        <a:bodyPr/>
        <a:lstStyle/>
        <a:p>
          <a:r>
            <a:rPr lang="en-GB" dirty="0" smtClean="0"/>
            <a:t>Macro</a:t>
          </a:r>
          <a:endParaRPr lang="en-GB" dirty="0"/>
        </a:p>
      </dgm:t>
    </dgm:pt>
    <dgm:pt modelId="{0DF293DE-D950-7143-A1DF-EC3976DF4939}" type="sibTrans" cxnId="{12ACDC0A-AE7F-6240-A1F6-C911ACC372D6}">
      <dgm:prSet/>
      <dgm:spPr/>
      <dgm:t>
        <a:bodyPr/>
        <a:lstStyle/>
        <a:p>
          <a:endParaRPr lang="en-GB"/>
        </a:p>
      </dgm:t>
    </dgm:pt>
    <dgm:pt modelId="{EDBBD043-8279-524E-ADB3-828BDE0F9287}" type="parTrans" cxnId="{12ACDC0A-AE7F-6240-A1F6-C911ACC372D6}">
      <dgm:prSet/>
      <dgm:spPr/>
      <dgm:t>
        <a:bodyPr/>
        <a:lstStyle/>
        <a:p>
          <a:endParaRPr lang="en-GB"/>
        </a:p>
      </dgm:t>
    </dgm:pt>
    <dgm:pt modelId="{6040467A-AA8A-A24E-98E8-B53B8B1CA80B}" type="sibTrans" cxnId="{D03C741C-3F7E-B641-9F06-91FB4DA03410}">
      <dgm:prSet/>
      <dgm:spPr/>
      <dgm:t>
        <a:bodyPr/>
        <a:lstStyle/>
        <a:p>
          <a:endParaRPr lang="en-GB"/>
        </a:p>
      </dgm:t>
    </dgm:pt>
    <dgm:pt modelId="{2A86094B-4ADD-5E4A-92ED-7B1F099A1ED0}" type="parTrans" cxnId="{D03C741C-3F7E-B641-9F06-91FB4DA03410}">
      <dgm:prSet/>
      <dgm:spPr/>
      <dgm:t>
        <a:bodyPr/>
        <a:lstStyle/>
        <a:p>
          <a:endParaRPr lang="en-GB"/>
        </a:p>
      </dgm:t>
    </dgm:pt>
    <dgm:pt modelId="{D4577A43-AE4D-0B4A-A275-9D7CBF71227D}">
      <dgm:prSet phldrT="[Text]"/>
      <dgm:spPr/>
      <dgm:t>
        <a:bodyPr/>
        <a:lstStyle/>
        <a:p>
          <a:r>
            <a:rPr lang="en-GB" baseline="0" dirty="0" smtClean="0"/>
            <a:t>In terminal, one command at a time</a:t>
          </a:r>
          <a:endParaRPr lang="en-GB" dirty="0"/>
        </a:p>
      </dgm:t>
    </dgm:pt>
    <dgm:pt modelId="{638D2220-5BEB-B840-AAB6-05AAECBA798D}">
      <dgm:prSet phldrT="[Text]"/>
      <dgm:spPr/>
      <dgm:t>
        <a:bodyPr/>
        <a:lstStyle/>
        <a:p>
          <a:r>
            <a:rPr lang="en-GB" dirty="0" smtClean="0"/>
            <a:t>Interactive</a:t>
          </a:r>
          <a:endParaRPr lang="en-GB" dirty="0"/>
        </a:p>
      </dgm:t>
    </dgm:pt>
    <dgm:pt modelId="{E1B63EF1-2E84-A943-85CD-4BAF6917DEAB}" type="sibTrans" cxnId="{3CF71094-02C9-6D48-8BF8-DBF0C3767D42}">
      <dgm:prSet/>
      <dgm:spPr/>
      <dgm:t>
        <a:bodyPr/>
        <a:lstStyle/>
        <a:p>
          <a:endParaRPr lang="en-GB"/>
        </a:p>
      </dgm:t>
    </dgm:pt>
    <dgm:pt modelId="{21B725ED-ED60-0E44-ABF5-974E2346F679}" type="parTrans" cxnId="{3CF71094-02C9-6D48-8BF8-DBF0C3767D42}">
      <dgm:prSet/>
      <dgm:spPr/>
      <dgm:t>
        <a:bodyPr/>
        <a:lstStyle/>
        <a:p>
          <a:endParaRPr lang="en-GB"/>
        </a:p>
      </dgm:t>
    </dgm:pt>
    <dgm:pt modelId="{E40A5D5C-C803-644F-9226-96328036D92B}" type="sibTrans" cxnId="{CF9AAFBB-BCE8-E64D-B131-1EAC5020FA25}">
      <dgm:prSet/>
      <dgm:spPr/>
      <dgm:t>
        <a:bodyPr/>
        <a:lstStyle/>
        <a:p>
          <a:endParaRPr lang="en-GB"/>
        </a:p>
      </dgm:t>
    </dgm:pt>
    <dgm:pt modelId="{C68BD442-55ED-F14A-BD6A-C1D23E09F45A}" type="parTrans" cxnId="{CF9AAFBB-BCE8-E64D-B131-1EAC5020FA25}">
      <dgm:prSet/>
      <dgm:spPr/>
      <dgm:t>
        <a:bodyPr/>
        <a:lstStyle/>
        <a:p>
          <a:endParaRPr lang="en-GB"/>
        </a:p>
      </dgm:t>
    </dgm:pt>
    <dgm:pt modelId="{BC86A9DA-A554-4247-80DF-ADD93F5E533C}">
      <dgm:prSet phldrT="[Text]"/>
      <dgm:spPr/>
      <dgm:t>
        <a:bodyPr/>
        <a:lstStyle/>
        <a:p>
          <a:r>
            <a:rPr lang="en-GB" dirty="0" err="1" smtClean="0"/>
            <a:t>PyROOT</a:t>
          </a:r>
          <a:endParaRPr lang="en-GB" dirty="0"/>
        </a:p>
      </dgm:t>
    </dgm:pt>
    <dgm:pt modelId="{A891BF0C-9FB1-CA4E-8708-0EAB0BBB5990}" type="parTrans" cxnId="{285043A9-91FB-E241-8E88-30912BC8650E}">
      <dgm:prSet/>
      <dgm:spPr/>
      <dgm:t>
        <a:bodyPr/>
        <a:lstStyle/>
        <a:p>
          <a:endParaRPr lang="en-GB"/>
        </a:p>
      </dgm:t>
    </dgm:pt>
    <dgm:pt modelId="{1F567BA0-505B-B943-BBA5-97B2C5E8118E}" type="sibTrans" cxnId="{285043A9-91FB-E241-8E88-30912BC8650E}">
      <dgm:prSet/>
      <dgm:spPr/>
      <dgm:t>
        <a:bodyPr/>
        <a:lstStyle/>
        <a:p>
          <a:endParaRPr lang="en-GB"/>
        </a:p>
      </dgm:t>
    </dgm:pt>
    <dgm:pt modelId="{63ADC1DD-0476-094B-A482-E8FC3925C193}">
      <dgm:prSet phldrT="[Text]"/>
      <dgm:spPr/>
      <dgm:t>
        <a:bodyPr/>
        <a:lstStyle/>
        <a:p>
          <a:r>
            <a:rPr lang="en-GB" dirty="0" smtClean="0"/>
            <a:t>Python interface, easier syntax, calls C++ code, not compiled</a:t>
          </a:r>
          <a:endParaRPr lang="en-GB" dirty="0"/>
        </a:p>
      </dgm:t>
    </dgm:pt>
    <dgm:pt modelId="{E3A42684-F40D-694E-BB9E-C27D1DD365B7}" type="parTrans" cxnId="{F633299B-2DBE-734D-8280-0E9D5110C55E}">
      <dgm:prSet/>
      <dgm:spPr/>
      <dgm:t>
        <a:bodyPr/>
        <a:lstStyle/>
        <a:p>
          <a:endParaRPr lang="en-GB"/>
        </a:p>
      </dgm:t>
    </dgm:pt>
    <dgm:pt modelId="{E6E41806-55C6-584F-BCB8-72BDCD13C417}" type="sibTrans" cxnId="{F633299B-2DBE-734D-8280-0E9D5110C55E}">
      <dgm:prSet/>
      <dgm:spPr/>
      <dgm:t>
        <a:bodyPr/>
        <a:lstStyle/>
        <a:p>
          <a:endParaRPr lang="en-GB"/>
        </a:p>
      </dgm:t>
    </dgm:pt>
    <dgm:pt modelId="{088B69C8-DB73-C941-861E-C4B94CFE1E26}" type="pres">
      <dgm:prSet presAssocID="{27F9AF97-352F-1341-AA10-B27AC53C9094}" presName="linearFlow" presStyleCnt="0">
        <dgm:presLayoutVars>
          <dgm:dir/>
          <dgm:animLvl val="lvl"/>
          <dgm:resizeHandles val="exact"/>
        </dgm:presLayoutVars>
      </dgm:prSet>
      <dgm:spPr/>
    </dgm:pt>
    <dgm:pt modelId="{7B09646F-BA83-6E47-AC49-AD7EED800341}" type="pres">
      <dgm:prSet presAssocID="{638D2220-5BEB-B840-AAB6-05AAECBA798D}" presName="composite" presStyleCnt="0"/>
      <dgm:spPr/>
    </dgm:pt>
    <dgm:pt modelId="{68072415-F346-B747-8A5B-260147911129}" type="pres">
      <dgm:prSet presAssocID="{638D2220-5BEB-B840-AAB6-05AAECBA798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C577-EA4B-6447-AD36-154F51151D8A}" type="pres">
      <dgm:prSet presAssocID="{638D2220-5BEB-B840-AAB6-05AAECBA798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0E01CC-F980-E84F-BC6B-BC8F22C3B5BC}" type="pres">
      <dgm:prSet presAssocID="{E1B63EF1-2E84-A943-85CD-4BAF6917DEAB}" presName="sp" presStyleCnt="0"/>
      <dgm:spPr/>
    </dgm:pt>
    <dgm:pt modelId="{E448CF08-78D2-7E4F-920C-76723645393D}" type="pres">
      <dgm:prSet presAssocID="{A8400896-ED80-9E45-BFAD-B6231ECC6FF0}" presName="composite" presStyleCnt="0"/>
      <dgm:spPr/>
    </dgm:pt>
    <dgm:pt modelId="{9267A608-B2FA-6042-84D1-7123E4DBFDD3}" type="pres">
      <dgm:prSet presAssocID="{A8400896-ED80-9E45-BFAD-B6231ECC6FF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D86EA-3755-1F4A-B207-2AFFB689F5D2}" type="pres">
      <dgm:prSet presAssocID="{A8400896-ED80-9E45-BFAD-B6231ECC6FF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2AEC7A-50AE-8D46-B4F6-288DBEC4E7B0}" type="pres">
      <dgm:prSet presAssocID="{0DF293DE-D950-7143-A1DF-EC3976DF4939}" presName="sp" presStyleCnt="0"/>
      <dgm:spPr/>
    </dgm:pt>
    <dgm:pt modelId="{FE0A8E38-369D-1C41-9851-59DC09522EF5}" type="pres">
      <dgm:prSet presAssocID="{118C745B-E9D3-F442-AFB9-27304416A0B2}" presName="composite" presStyleCnt="0"/>
      <dgm:spPr/>
    </dgm:pt>
    <dgm:pt modelId="{1800A51C-F9D0-4C40-914A-0309C684C921}" type="pres">
      <dgm:prSet presAssocID="{118C745B-E9D3-F442-AFB9-27304416A0B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009963-A9BB-CE46-B15E-C467E2F74376}" type="pres">
      <dgm:prSet presAssocID="{118C745B-E9D3-F442-AFB9-27304416A0B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7A530C-079F-7B4E-8EB7-8B1315ABF0E8}" type="pres">
      <dgm:prSet presAssocID="{8566E015-C038-5640-92C4-7761E5FC074B}" presName="sp" presStyleCnt="0"/>
      <dgm:spPr/>
    </dgm:pt>
    <dgm:pt modelId="{D43B6F52-AFB4-1145-9C59-4A54179F844C}" type="pres">
      <dgm:prSet presAssocID="{BC86A9DA-A554-4247-80DF-ADD93F5E533C}" presName="composite" presStyleCnt="0"/>
      <dgm:spPr/>
    </dgm:pt>
    <dgm:pt modelId="{684C2B66-958F-5D48-AEA2-FBF32B0CB82D}" type="pres">
      <dgm:prSet presAssocID="{BC86A9DA-A554-4247-80DF-ADD93F5E53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DCEB948-D4CA-8D44-B2D6-B23543BCBAE8}" type="pres">
      <dgm:prSet presAssocID="{BC86A9DA-A554-4247-80DF-ADD93F5E533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9AAFBB-BCE8-E64D-B131-1EAC5020FA25}" srcId="{638D2220-5BEB-B840-AAB6-05AAECBA798D}" destId="{D4577A43-AE4D-0B4A-A275-9D7CBF71227D}" srcOrd="0" destOrd="0" parTransId="{C68BD442-55ED-F14A-BD6A-C1D23E09F45A}" sibTransId="{E40A5D5C-C803-644F-9226-96328036D92B}"/>
    <dgm:cxn modelId="{15E7A0FE-5488-7F4E-8F79-7961AA2DD289}" type="presOf" srcId="{27F9AF97-352F-1341-AA10-B27AC53C9094}" destId="{088B69C8-DB73-C941-861E-C4B94CFE1E26}" srcOrd="0" destOrd="0" presId="urn:microsoft.com/office/officeart/2005/8/layout/chevron2"/>
    <dgm:cxn modelId="{9E221057-5753-F442-A28B-ED4C8B36443F}" type="presOf" srcId="{BDBCF0A9-9903-0C4A-BFF4-137DB10683D6}" destId="{F2009963-A9BB-CE46-B15E-C467E2F74376}" srcOrd="0" destOrd="0" presId="urn:microsoft.com/office/officeart/2005/8/layout/chevron2"/>
    <dgm:cxn modelId="{D03C741C-3F7E-B641-9F06-91FB4DA03410}" srcId="{A8400896-ED80-9E45-BFAD-B6231ECC6FF0}" destId="{01B7D87B-FB51-8A41-97C1-7CB13B7D2785}" srcOrd="0" destOrd="0" parTransId="{2A86094B-4ADD-5E4A-92ED-7B1F099A1ED0}" sibTransId="{6040467A-AA8A-A24E-98E8-B53B8B1CA80B}"/>
    <dgm:cxn modelId="{B7FDD46C-724B-904B-A6CA-59E44BD67B1F}" srcId="{118C745B-E9D3-F442-AFB9-27304416A0B2}" destId="{BDBCF0A9-9903-0C4A-BFF4-137DB10683D6}" srcOrd="0" destOrd="0" parTransId="{7EAE501C-6EF0-9144-844A-9446C7FAEE12}" sibTransId="{D7BDB5BC-2628-E943-B605-43D1E08F0671}"/>
    <dgm:cxn modelId="{7811CD96-F2D7-3E49-AECD-36123021E0BE}" type="presOf" srcId="{A8400896-ED80-9E45-BFAD-B6231ECC6FF0}" destId="{9267A608-B2FA-6042-84D1-7123E4DBFDD3}" srcOrd="0" destOrd="0" presId="urn:microsoft.com/office/officeart/2005/8/layout/chevron2"/>
    <dgm:cxn modelId="{7C4CE8DA-7697-8347-BDFE-AD01F3F08ADA}" type="presOf" srcId="{63ADC1DD-0476-094B-A482-E8FC3925C193}" destId="{6DCEB948-D4CA-8D44-B2D6-B23543BCBAE8}" srcOrd="0" destOrd="0" presId="urn:microsoft.com/office/officeart/2005/8/layout/chevron2"/>
    <dgm:cxn modelId="{284B4431-4E8A-6B46-A508-3321377CDB3C}" type="presOf" srcId="{638D2220-5BEB-B840-AAB6-05AAECBA798D}" destId="{68072415-F346-B747-8A5B-260147911129}" srcOrd="0" destOrd="0" presId="urn:microsoft.com/office/officeart/2005/8/layout/chevron2"/>
    <dgm:cxn modelId="{3CF71094-02C9-6D48-8BF8-DBF0C3767D42}" srcId="{27F9AF97-352F-1341-AA10-B27AC53C9094}" destId="{638D2220-5BEB-B840-AAB6-05AAECBA798D}" srcOrd="0" destOrd="0" parTransId="{21B725ED-ED60-0E44-ABF5-974E2346F679}" sibTransId="{E1B63EF1-2E84-A943-85CD-4BAF6917DEAB}"/>
    <dgm:cxn modelId="{403937CE-DF79-814D-9A73-9E9C3B1564EA}" srcId="{27F9AF97-352F-1341-AA10-B27AC53C9094}" destId="{118C745B-E9D3-F442-AFB9-27304416A0B2}" srcOrd="2" destOrd="0" parTransId="{062699D3-E4DE-F44F-92B0-16FE787DE44C}" sibTransId="{8566E015-C038-5640-92C4-7761E5FC074B}"/>
    <dgm:cxn modelId="{12ACDC0A-AE7F-6240-A1F6-C911ACC372D6}" srcId="{27F9AF97-352F-1341-AA10-B27AC53C9094}" destId="{A8400896-ED80-9E45-BFAD-B6231ECC6FF0}" srcOrd="1" destOrd="0" parTransId="{EDBBD043-8279-524E-ADB3-828BDE0F9287}" sibTransId="{0DF293DE-D950-7143-A1DF-EC3976DF4939}"/>
    <dgm:cxn modelId="{270FBC8C-4222-A14E-9FB6-D92E82BFDD81}" type="presOf" srcId="{01B7D87B-FB51-8A41-97C1-7CB13B7D2785}" destId="{473D86EA-3755-1F4A-B207-2AFFB689F5D2}" srcOrd="0" destOrd="0" presId="urn:microsoft.com/office/officeart/2005/8/layout/chevron2"/>
    <dgm:cxn modelId="{F633299B-2DBE-734D-8280-0E9D5110C55E}" srcId="{BC86A9DA-A554-4247-80DF-ADD93F5E533C}" destId="{63ADC1DD-0476-094B-A482-E8FC3925C193}" srcOrd="0" destOrd="0" parTransId="{E3A42684-F40D-694E-BB9E-C27D1DD365B7}" sibTransId="{E6E41806-55C6-584F-BCB8-72BDCD13C417}"/>
    <dgm:cxn modelId="{1BAEC144-75B2-6F41-9733-13BC05D3049E}" type="presOf" srcId="{D4577A43-AE4D-0B4A-A275-9D7CBF71227D}" destId="{3A40C577-EA4B-6447-AD36-154F51151D8A}" srcOrd="0" destOrd="0" presId="urn:microsoft.com/office/officeart/2005/8/layout/chevron2"/>
    <dgm:cxn modelId="{285043A9-91FB-E241-8E88-30912BC8650E}" srcId="{27F9AF97-352F-1341-AA10-B27AC53C9094}" destId="{BC86A9DA-A554-4247-80DF-ADD93F5E533C}" srcOrd="3" destOrd="0" parTransId="{A891BF0C-9FB1-CA4E-8708-0EAB0BBB5990}" sibTransId="{1F567BA0-505B-B943-BBA5-97B2C5E8118E}"/>
    <dgm:cxn modelId="{1B027153-A879-2444-8F71-DABF8837BC9C}" type="presOf" srcId="{118C745B-E9D3-F442-AFB9-27304416A0B2}" destId="{1800A51C-F9D0-4C40-914A-0309C684C921}" srcOrd="0" destOrd="0" presId="urn:microsoft.com/office/officeart/2005/8/layout/chevron2"/>
    <dgm:cxn modelId="{1586DC9A-110D-8E43-80DC-1C17186636CD}" type="presOf" srcId="{BC86A9DA-A554-4247-80DF-ADD93F5E533C}" destId="{684C2B66-958F-5D48-AEA2-FBF32B0CB82D}" srcOrd="0" destOrd="0" presId="urn:microsoft.com/office/officeart/2005/8/layout/chevron2"/>
    <dgm:cxn modelId="{29A32595-9CB0-CE4E-9B3B-5C23CDFC9CC4}" type="presParOf" srcId="{088B69C8-DB73-C941-861E-C4B94CFE1E26}" destId="{7B09646F-BA83-6E47-AC49-AD7EED800341}" srcOrd="0" destOrd="0" presId="urn:microsoft.com/office/officeart/2005/8/layout/chevron2"/>
    <dgm:cxn modelId="{ACD1E5D5-52E0-2F4B-B0DE-F0DD2A5323F4}" type="presParOf" srcId="{7B09646F-BA83-6E47-AC49-AD7EED800341}" destId="{68072415-F346-B747-8A5B-260147911129}" srcOrd="0" destOrd="0" presId="urn:microsoft.com/office/officeart/2005/8/layout/chevron2"/>
    <dgm:cxn modelId="{8B14E995-EB1F-F642-93B3-0FEF8B24BCDE}" type="presParOf" srcId="{7B09646F-BA83-6E47-AC49-AD7EED800341}" destId="{3A40C577-EA4B-6447-AD36-154F51151D8A}" srcOrd="1" destOrd="0" presId="urn:microsoft.com/office/officeart/2005/8/layout/chevron2"/>
    <dgm:cxn modelId="{B5BFF994-906E-9843-B3A6-3F725E1ACC99}" type="presParOf" srcId="{088B69C8-DB73-C941-861E-C4B94CFE1E26}" destId="{590E01CC-F980-E84F-BC6B-BC8F22C3B5BC}" srcOrd="1" destOrd="0" presId="urn:microsoft.com/office/officeart/2005/8/layout/chevron2"/>
    <dgm:cxn modelId="{114B1509-493A-674F-BD67-62F1F0AF25E4}" type="presParOf" srcId="{088B69C8-DB73-C941-861E-C4B94CFE1E26}" destId="{E448CF08-78D2-7E4F-920C-76723645393D}" srcOrd="2" destOrd="0" presId="urn:microsoft.com/office/officeart/2005/8/layout/chevron2"/>
    <dgm:cxn modelId="{2EAAE38E-7A04-CE4D-B8CC-CA09BBD25B9C}" type="presParOf" srcId="{E448CF08-78D2-7E4F-920C-76723645393D}" destId="{9267A608-B2FA-6042-84D1-7123E4DBFDD3}" srcOrd="0" destOrd="0" presId="urn:microsoft.com/office/officeart/2005/8/layout/chevron2"/>
    <dgm:cxn modelId="{E636EBFB-5712-B041-8C51-DCFA44C3719E}" type="presParOf" srcId="{E448CF08-78D2-7E4F-920C-76723645393D}" destId="{473D86EA-3755-1F4A-B207-2AFFB689F5D2}" srcOrd="1" destOrd="0" presId="urn:microsoft.com/office/officeart/2005/8/layout/chevron2"/>
    <dgm:cxn modelId="{950CA4DA-D886-A543-895A-5B3DBE355383}" type="presParOf" srcId="{088B69C8-DB73-C941-861E-C4B94CFE1E26}" destId="{CE2AEC7A-50AE-8D46-B4F6-288DBEC4E7B0}" srcOrd="3" destOrd="0" presId="urn:microsoft.com/office/officeart/2005/8/layout/chevron2"/>
    <dgm:cxn modelId="{99B962C6-1142-F54D-98A3-9134763B793C}" type="presParOf" srcId="{088B69C8-DB73-C941-861E-C4B94CFE1E26}" destId="{FE0A8E38-369D-1C41-9851-59DC09522EF5}" srcOrd="4" destOrd="0" presId="urn:microsoft.com/office/officeart/2005/8/layout/chevron2"/>
    <dgm:cxn modelId="{22388278-A018-C047-83B8-B90EADE9C19D}" type="presParOf" srcId="{FE0A8E38-369D-1C41-9851-59DC09522EF5}" destId="{1800A51C-F9D0-4C40-914A-0309C684C921}" srcOrd="0" destOrd="0" presId="urn:microsoft.com/office/officeart/2005/8/layout/chevron2"/>
    <dgm:cxn modelId="{1FFACF33-172A-F84A-BE04-B9EFEBED66C1}" type="presParOf" srcId="{FE0A8E38-369D-1C41-9851-59DC09522EF5}" destId="{F2009963-A9BB-CE46-B15E-C467E2F74376}" srcOrd="1" destOrd="0" presId="urn:microsoft.com/office/officeart/2005/8/layout/chevron2"/>
    <dgm:cxn modelId="{F798C79E-D152-C14B-B70B-09C12E00B214}" type="presParOf" srcId="{088B69C8-DB73-C941-861E-C4B94CFE1E26}" destId="{9F7A530C-079F-7B4E-8EB7-8B1315ABF0E8}" srcOrd="5" destOrd="0" presId="urn:microsoft.com/office/officeart/2005/8/layout/chevron2"/>
    <dgm:cxn modelId="{2BD21BC8-CAF3-D545-A26D-8D4B3707A829}" type="presParOf" srcId="{088B69C8-DB73-C941-861E-C4B94CFE1E26}" destId="{D43B6F52-AFB4-1145-9C59-4A54179F844C}" srcOrd="6" destOrd="0" presId="urn:microsoft.com/office/officeart/2005/8/layout/chevron2"/>
    <dgm:cxn modelId="{6F68408C-958A-1E4F-BC5B-9D7A5FABA4C7}" type="presParOf" srcId="{D43B6F52-AFB4-1145-9C59-4A54179F844C}" destId="{684C2B66-958F-5D48-AEA2-FBF32B0CB82D}" srcOrd="0" destOrd="0" presId="urn:microsoft.com/office/officeart/2005/8/layout/chevron2"/>
    <dgm:cxn modelId="{064D8A68-0820-0247-9FC9-7E30DDC0937E}" type="presParOf" srcId="{D43B6F52-AFB4-1145-9C59-4A54179F844C}" destId="{6DCEB948-D4CA-8D44-B2D6-B23543BCBA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2415-F346-B747-8A5B-260147911129}">
      <dsp:nvSpPr>
        <dsp:cNvPr id="0" name=""/>
        <dsp:cNvSpPr/>
      </dsp:nvSpPr>
      <dsp:spPr>
        <a:xfrm rot="5400000">
          <a:off x="-210650" y="215077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Write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Read </a:t>
          </a:r>
        </a:p>
      </dsp:txBody>
      <dsp:txXfrm rot="-5400000">
        <a:off x="1" y="495944"/>
        <a:ext cx="983033" cy="421300"/>
      </dsp:txXfrm>
    </dsp:sp>
    <dsp:sp modelId="{3A40C577-EA4B-6447-AD36-154F51151D8A}">
      <dsp:nvSpPr>
        <dsp:cNvPr id="0" name=""/>
        <dsp:cNvSpPr/>
      </dsp:nvSpPr>
      <dsp:spPr>
        <a:xfrm rot="5400000">
          <a:off x="4204268" y="-3216808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In a </a:t>
          </a:r>
          <a:r>
            <a:rPr lang="en-GB" sz="1700" kern="1200" dirty="0" err="1" smtClean="0"/>
            <a:t>TFile</a:t>
          </a:r>
          <a:r>
            <a:rPr lang="en-GB" sz="1700" kern="1200" dirty="0" smtClean="0"/>
            <a:t> write a </a:t>
          </a:r>
          <a:r>
            <a:rPr lang="en-GB" sz="1700" kern="1200" dirty="0" err="1" smtClean="0"/>
            <a:t>TTree</a:t>
          </a:r>
          <a:r>
            <a:rPr lang="en-GB" sz="1700" kern="1200" dirty="0" smtClean="0"/>
            <a:t> with just numbers, but also C++ classes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or Histograms (TH1) or Graphs (</a:t>
          </a:r>
          <a:r>
            <a:rPr lang="en-GB" sz="1700" kern="1200" dirty="0" err="1" smtClean="0"/>
            <a:t>TGraph</a:t>
          </a:r>
          <a:r>
            <a:rPr lang="en-GB" sz="1700" kern="1200" dirty="0" smtClean="0"/>
            <a:t>) or functions (TF1)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Compressed size (10x relative to text file)</a:t>
          </a:r>
          <a:endParaRPr lang="en-GB" sz="1700" kern="1200" dirty="0"/>
        </a:p>
      </dsp:txBody>
      <dsp:txXfrm rot="-5400000">
        <a:off x="983033" y="48987"/>
        <a:ext cx="7310727" cy="823696"/>
      </dsp:txXfrm>
    </dsp:sp>
    <dsp:sp modelId="{9267A608-B2FA-6042-84D1-7123E4DBFDD3}">
      <dsp:nvSpPr>
        <dsp:cNvPr id="0" name=""/>
        <dsp:cNvSpPr/>
      </dsp:nvSpPr>
      <dsp:spPr>
        <a:xfrm rot="5400000">
          <a:off x="-210650" y="1474505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Process</a:t>
          </a:r>
          <a:endParaRPr lang="en-GB" sz="1200" kern="1200" dirty="0"/>
        </a:p>
      </dsp:txBody>
      <dsp:txXfrm rot="-5400000">
        <a:off x="1" y="1755372"/>
        <a:ext cx="983033" cy="421300"/>
      </dsp:txXfrm>
    </dsp:sp>
    <dsp:sp modelId="{473D86EA-3755-1F4A-B207-2AFFB689F5D2}">
      <dsp:nvSpPr>
        <dsp:cNvPr id="0" name=""/>
        <dsp:cNvSpPr/>
      </dsp:nvSpPr>
      <dsp:spPr>
        <a:xfrm rot="5400000">
          <a:off x="4204268" y="-1957380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Compute new quantities based on the input data (</a:t>
          </a:r>
          <a:r>
            <a:rPr lang="en-GB" sz="1700" kern="1200" dirty="0" err="1" smtClean="0"/>
            <a:t>TLorentzVector</a:t>
          </a:r>
          <a:r>
            <a:rPr lang="en-GB" sz="1700" kern="1200" dirty="0" smtClean="0"/>
            <a:t>) 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Perform an event selection</a:t>
          </a:r>
          <a:endParaRPr lang="en-GB" sz="1700" kern="1200" dirty="0"/>
        </a:p>
      </dsp:txBody>
      <dsp:txXfrm rot="-5400000">
        <a:off x="983033" y="1308415"/>
        <a:ext cx="7310727" cy="823696"/>
      </dsp:txXfrm>
    </dsp:sp>
    <dsp:sp modelId="{1800A51C-F9D0-4C40-914A-0309C684C921}">
      <dsp:nvSpPr>
        <dsp:cNvPr id="0" name=""/>
        <dsp:cNvSpPr/>
      </dsp:nvSpPr>
      <dsp:spPr>
        <a:xfrm rot="5400000">
          <a:off x="-210650" y="2733933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Statistics</a:t>
          </a:r>
          <a:endParaRPr lang="en-GB" sz="1200" kern="1200" dirty="0"/>
        </a:p>
      </dsp:txBody>
      <dsp:txXfrm rot="-5400000">
        <a:off x="1" y="3014800"/>
        <a:ext cx="983033" cy="421300"/>
      </dsp:txXfrm>
    </dsp:sp>
    <dsp:sp modelId="{F2009963-A9BB-CE46-B15E-C467E2F74376}">
      <dsp:nvSpPr>
        <dsp:cNvPr id="0" name=""/>
        <dsp:cNvSpPr/>
      </dsp:nvSpPr>
      <dsp:spPr>
        <a:xfrm rot="5400000">
          <a:off x="4204268" y="-697952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Fill and fit  histograms or graphs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Evaluate quality of fit, how close 2 histograms are</a:t>
          </a:r>
          <a:endParaRPr lang="en-GB" sz="1700" kern="1200" dirty="0"/>
        </a:p>
      </dsp:txBody>
      <dsp:txXfrm rot="-5400000">
        <a:off x="983033" y="2567843"/>
        <a:ext cx="7310727" cy="823696"/>
      </dsp:txXfrm>
    </dsp:sp>
    <dsp:sp modelId="{684C2B66-958F-5D48-AEA2-FBF32B0CB82D}">
      <dsp:nvSpPr>
        <dsp:cNvPr id="0" name=""/>
        <dsp:cNvSpPr/>
      </dsp:nvSpPr>
      <dsp:spPr>
        <a:xfrm rot="5400000">
          <a:off x="-210650" y="3993361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Plot</a:t>
          </a:r>
          <a:endParaRPr lang="en-GB" sz="1200" kern="1200" dirty="0"/>
        </a:p>
      </dsp:txBody>
      <dsp:txXfrm rot="-5400000">
        <a:off x="1" y="4274228"/>
        <a:ext cx="983033" cy="421300"/>
      </dsp:txXfrm>
    </dsp:sp>
    <dsp:sp modelId="{6DCEB948-D4CA-8D44-B2D6-B23543BCBAE8}">
      <dsp:nvSpPr>
        <dsp:cNvPr id="0" name=""/>
        <dsp:cNvSpPr/>
      </dsp:nvSpPr>
      <dsp:spPr>
        <a:xfrm rot="5400000">
          <a:off x="4204268" y="561476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Overlay</a:t>
          </a:r>
          <a:r>
            <a:rPr lang="en-GB" sz="1700" kern="1200" baseline="0" dirty="0" smtClean="0"/>
            <a:t> histograms, write legend, text, axis labels, text size, colours, style</a:t>
          </a:r>
          <a:endParaRPr lang="en-GB" sz="1700" kern="1200" dirty="0"/>
        </a:p>
      </dsp:txBody>
      <dsp:txXfrm rot="-5400000">
        <a:off x="983033" y="3827271"/>
        <a:ext cx="7310727" cy="823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2415-F346-B747-8A5B-260147911129}">
      <dsp:nvSpPr>
        <dsp:cNvPr id="0" name=""/>
        <dsp:cNvSpPr/>
      </dsp:nvSpPr>
      <dsp:spPr>
        <a:xfrm rot="5400000">
          <a:off x="-210650" y="215077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Interactive</a:t>
          </a:r>
          <a:endParaRPr lang="en-GB" sz="1700" kern="1200" dirty="0"/>
        </a:p>
      </dsp:txBody>
      <dsp:txXfrm rot="-5400000">
        <a:off x="1" y="495944"/>
        <a:ext cx="983033" cy="421300"/>
      </dsp:txXfrm>
    </dsp:sp>
    <dsp:sp modelId="{3A40C577-EA4B-6447-AD36-154F51151D8A}">
      <dsp:nvSpPr>
        <dsp:cNvPr id="0" name=""/>
        <dsp:cNvSpPr/>
      </dsp:nvSpPr>
      <dsp:spPr>
        <a:xfrm rot="5400000">
          <a:off x="4204268" y="-3216808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baseline="0" dirty="0" smtClean="0"/>
            <a:t>In terminal, one command at a time</a:t>
          </a:r>
          <a:endParaRPr lang="en-GB" sz="2800" kern="1200" dirty="0"/>
        </a:p>
      </dsp:txBody>
      <dsp:txXfrm rot="-5400000">
        <a:off x="983033" y="48987"/>
        <a:ext cx="7310727" cy="823696"/>
      </dsp:txXfrm>
    </dsp:sp>
    <dsp:sp modelId="{9267A608-B2FA-6042-84D1-7123E4DBFDD3}">
      <dsp:nvSpPr>
        <dsp:cNvPr id="0" name=""/>
        <dsp:cNvSpPr/>
      </dsp:nvSpPr>
      <dsp:spPr>
        <a:xfrm rot="5400000">
          <a:off x="-210650" y="1474505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Macro</a:t>
          </a:r>
          <a:endParaRPr lang="en-GB" sz="1700" kern="1200" dirty="0"/>
        </a:p>
      </dsp:txBody>
      <dsp:txXfrm rot="-5400000">
        <a:off x="1" y="1755372"/>
        <a:ext cx="983033" cy="421300"/>
      </dsp:txXfrm>
    </dsp:sp>
    <dsp:sp modelId="{473D86EA-3755-1F4A-B207-2AFFB689F5D2}">
      <dsp:nvSpPr>
        <dsp:cNvPr id="0" name=""/>
        <dsp:cNvSpPr/>
      </dsp:nvSpPr>
      <dsp:spPr>
        <a:xfrm rot="5400000">
          <a:off x="4204268" y="-1957380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A .C file with functions, not compiled</a:t>
          </a:r>
          <a:endParaRPr lang="en-GB" sz="2800" kern="1200" dirty="0"/>
        </a:p>
      </dsp:txBody>
      <dsp:txXfrm rot="-5400000">
        <a:off x="983033" y="1308415"/>
        <a:ext cx="7310727" cy="823696"/>
      </dsp:txXfrm>
    </dsp:sp>
    <dsp:sp modelId="{1800A51C-F9D0-4C40-914A-0309C684C921}">
      <dsp:nvSpPr>
        <dsp:cNvPr id="0" name=""/>
        <dsp:cNvSpPr/>
      </dsp:nvSpPr>
      <dsp:spPr>
        <a:xfrm rot="5400000">
          <a:off x="-210650" y="2733933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Executable</a:t>
          </a:r>
          <a:endParaRPr lang="en-GB" sz="1700" kern="1200" dirty="0"/>
        </a:p>
      </dsp:txBody>
      <dsp:txXfrm rot="-5400000">
        <a:off x="1" y="3014800"/>
        <a:ext cx="983033" cy="421300"/>
      </dsp:txXfrm>
    </dsp:sp>
    <dsp:sp modelId="{F2009963-A9BB-CE46-B15E-C467E2F74376}">
      <dsp:nvSpPr>
        <dsp:cNvPr id="0" name=""/>
        <dsp:cNvSpPr/>
      </dsp:nvSpPr>
      <dsp:spPr>
        <a:xfrm rot="5400000">
          <a:off x="4204268" y="-697952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Complete</a:t>
          </a:r>
          <a:r>
            <a:rPr lang="en-GB" sz="2800" kern="1200" baseline="0" dirty="0" smtClean="0"/>
            <a:t> C++ compilation executable,        with </a:t>
          </a:r>
          <a:r>
            <a:rPr lang="en-GB" sz="2800" kern="1200" baseline="0" dirty="0" err="1" smtClean="0"/>
            <a:t>int</a:t>
          </a:r>
          <a:r>
            <a:rPr lang="en-GB" sz="2800" kern="1200" baseline="0" dirty="0" smtClean="0"/>
            <a:t> main () and #include</a:t>
          </a:r>
          <a:endParaRPr lang="en-GB" sz="2800" kern="1200" dirty="0"/>
        </a:p>
      </dsp:txBody>
      <dsp:txXfrm rot="-5400000">
        <a:off x="983033" y="2567843"/>
        <a:ext cx="7310727" cy="823696"/>
      </dsp:txXfrm>
    </dsp:sp>
    <dsp:sp modelId="{684C2B66-958F-5D48-AEA2-FBF32B0CB82D}">
      <dsp:nvSpPr>
        <dsp:cNvPr id="0" name=""/>
        <dsp:cNvSpPr/>
      </dsp:nvSpPr>
      <dsp:spPr>
        <a:xfrm rot="5400000">
          <a:off x="-210650" y="3993361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PyROOT</a:t>
          </a:r>
          <a:endParaRPr lang="en-GB" sz="1700" kern="1200" dirty="0"/>
        </a:p>
      </dsp:txBody>
      <dsp:txXfrm rot="-5400000">
        <a:off x="1" y="4274228"/>
        <a:ext cx="983033" cy="421300"/>
      </dsp:txXfrm>
    </dsp:sp>
    <dsp:sp modelId="{6DCEB948-D4CA-8D44-B2D6-B23543BCBAE8}">
      <dsp:nvSpPr>
        <dsp:cNvPr id="0" name=""/>
        <dsp:cNvSpPr/>
      </dsp:nvSpPr>
      <dsp:spPr>
        <a:xfrm rot="5400000">
          <a:off x="4204268" y="561476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Python interface, easier syntax, calls C++ code, not compiled</a:t>
          </a:r>
          <a:endParaRPr lang="en-GB" sz="2800" kern="1200" dirty="0"/>
        </a:p>
      </dsp:txBody>
      <dsp:txXfrm rot="-5400000">
        <a:off x="983033" y="3827271"/>
        <a:ext cx="7310727" cy="82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2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0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9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0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1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794914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3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72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rian.buzatu@glasgow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root.fnal.gov/root/CPlusPlus/" TargetMode="External"/><Relationship Id="rId4" Type="http://schemas.openxmlformats.org/officeDocument/2006/relationships/hyperlink" Target="http://www-root.fnal.gov/root/class/exercises.htm" TargetMode="External"/><Relationship Id="rId5" Type="http://schemas.openxmlformats.org/officeDocument/2006/relationships/hyperlink" Target="http://www.nevis.columbia.edu/~seligman/root-class/RootClass20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ppe.gla.ac.uk/pub/ATLAS/WebHome/RootManual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ot.cern.ch/doc/master/classTH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ac.stanford.edu/BFROOT/www/doc/workbook/root1/root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</a:t>
            </a:r>
            <a:r>
              <a:rPr lang="en-US" dirty="0" smtClean="0"/>
              <a:t>ROO (</a:t>
            </a:r>
            <a:r>
              <a:rPr lang="en-US" dirty="0" smtClean="0"/>
              <a:t>ROOT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1 </a:t>
            </a:r>
            <a:r>
              <a:rPr lang="en-US" dirty="0" smtClean="0"/>
              <a:t>– </a:t>
            </a:r>
            <a:r>
              <a:rPr lang="en-US" dirty="0" smtClean="0"/>
              <a:t>19 </a:t>
            </a:r>
            <a:r>
              <a:rPr lang="en-US" dirty="0" smtClean="0"/>
              <a:t>Nov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</a:t>
            </a:r>
            <a:r>
              <a:rPr lang="en-US" dirty="0" smtClean="0">
                <a:hlinkClick r:id="rId2"/>
              </a:rPr>
              <a:t>adrian.buzatu@glasgow.ac.uk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tutorials out there - 2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890147"/>
            <a:ext cx="8572057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Dan Clemens: worked out examples</a:t>
            </a:r>
          </a:p>
          <a:p>
            <a:r>
              <a:rPr lang="en-GB" sz="3200" dirty="0">
                <a:hlinkClick r:id="rId2"/>
              </a:rPr>
              <a:t>https://twiki.ppe.gla.ac.uk/pub/ATLAS/WebHome/</a:t>
            </a:r>
            <a:r>
              <a:rPr lang="en-GB" sz="3200" dirty="0" smtClean="0">
                <a:hlinkClick r:id="rId2"/>
              </a:rPr>
              <a:t>RootManual.pdf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err="1" smtClean="0"/>
              <a:t>Fermilab</a:t>
            </a:r>
            <a:r>
              <a:rPr lang="en-GB" sz="3200" dirty="0" smtClean="0"/>
              <a:t> ROOT tutorial</a:t>
            </a:r>
          </a:p>
          <a:p>
            <a:r>
              <a:rPr lang="en-GB" sz="3200" dirty="0">
                <a:hlinkClick r:id="rId3"/>
              </a:rPr>
              <a:t>http://www-root.fnal.gov/root/CPlusPlus</a:t>
            </a:r>
            <a:r>
              <a:rPr lang="en-GB" sz="3200" dirty="0" smtClean="0">
                <a:hlinkClick r:id="rId3"/>
              </a:rPr>
              <a:t>/</a:t>
            </a:r>
            <a:endParaRPr lang="en-GB" sz="3200" dirty="0" smtClean="0"/>
          </a:p>
          <a:p>
            <a:r>
              <a:rPr lang="en-GB" sz="3200" dirty="0">
                <a:hlinkClick r:id="rId4"/>
              </a:rPr>
              <a:t>http://www-root.fnal.gov/root/class/</a:t>
            </a:r>
            <a:r>
              <a:rPr lang="en-GB" sz="3200" dirty="0" smtClean="0">
                <a:hlinkClick r:id="rId4"/>
              </a:rPr>
              <a:t>exercises.htm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Columbia university</a:t>
            </a:r>
          </a:p>
          <a:p>
            <a:r>
              <a:rPr lang="en-GB" sz="3200" dirty="0">
                <a:hlinkClick r:id="rId5"/>
              </a:rPr>
              <a:t>http://www.nevis.columbia.edu/~seligman/root-class/RootClass2011.</a:t>
            </a:r>
            <a:r>
              <a:rPr lang="en-GB" sz="3200" dirty="0" smtClean="0">
                <a:hlinkClick r:id="rId5"/>
              </a:rPr>
              <a:t>pdf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1454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until next lab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Work through the Babar and ATLAS tutorials.</a:t>
            </a:r>
          </a:p>
          <a:p>
            <a:endParaRPr lang="en-GB" sz="3200" dirty="0" smtClean="0"/>
          </a:p>
          <a:p>
            <a:r>
              <a:rPr lang="en-GB" sz="3200" dirty="0" smtClean="0"/>
              <a:t>Bring examples of your current research code to the lab. </a:t>
            </a:r>
          </a:p>
          <a:p>
            <a:endParaRPr lang="en-GB" sz="3200" dirty="0"/>
          </a:p>
          <a:p>
            <a:r>
              <a:rPr lang="en-GB" sz="3200" dirty="0" smtClean="0"/>
              <a:t>Try to move it from macros to a compiled C++ mode.</a:t>
            </a:r>
          </a:p>
          <a:p>
            <a:endParaRPr lang="en-GB" sz="3200" dirty="0"/>
          </a:p>
          <a:p>
            <a:r>
              <a:rPr lang="en-GB" sz="3200" dirty="0" smtClean="0"/>
              <a:t>Faster.</a:t>
            </a:r>
          </a:p>
          <a:p>
            <a:r>
              <a:rPr lang="en-GB" sz="3200" dirty="0" smtClean="0"/>
              <a:t>Fewer bugs.</a:t>
            </a:r>
          </a:p>
          <a:p>
            <a:r>
              <a:rPr lang="en-GB" sz="3200" dirty="0" smtClean="0"/>
              <a:t>Easier to develop upon.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533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Now: illustration of </a:t>
            </a:r>
            <a:r>
              <a:rPr lang="en-GB" dirty="0" err="1" smtClean="0"/>
              <a:t>TreeDraw</a:t>
            </a:r>
            <a:r>
              <a:rPr lang="en-GB" dirty="0" smtClean="0"/>
              <a:t>() for flat tree.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59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9007446" cy="1172745"/>
          </a:xfrm>
        </p:spPr>
        <p:txBody>
          <a:bodyPr>
            <a:normAutofit fontScale="90000"/>
          </a:bodyPr>
          <a:lstStyle/>
          <a:p>
            <a:r>
              <a:rPr lang="en-GB" dirty="0"/>
              <a:t>Big data numerical analysis has particular needs.</a:t>
            </a:r>
            <a:br>
              <a:rPr lang="en-GB" dirty="0"/>
            </a:br>
            <a:r>
              <a:rPr lang="en-GB" dirty="0"/>
              <a:t>The solution are libraries in C++ called ROOT.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7088685"/>
              </p:ext>
            </p:extLst>
          </p:nvPr>
        </p:nvGraphicFramePr>
        <p:xfrm>
          <a:off x="455254" y="1256949"/>
          <a:ext cx="8338321" cy="519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1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CERN uses ROOT for its data analysis.</a:t>
            </a:r>
            <a:br>
              <a:rPr lang="en-GB" dirty="0" smtClean="0"/>
            </a:br>
            <a:r>
              <a:rPr lang="en-GB" dirty="0" smtClean="0"/>
              <a:t>Particle, </a:t>
            </a:r>
            <a:r>
              <a:rPr lang="en-GB" dirty="0" err="1" smtClean="0"/>
              <a:t>astroparticle</a:t>
            </a:r>
            <a:r>
              <a:rPr lang="en-GB" dirty="0" smtClean="0"/>
              <a:t>, nuclear physics too.</a:t>
            </a:r>
            <a:endParaRPr lang="en-GB" dirty="0"/>
          </a:p>
        </p:txBody>
      </p:sp>
      <p:pic>
        <p:nvPicPr>
          <p:cNvPr id="3" name="Picture 2" descr="CMSLHCb_EDfig2_1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68" y="3994573"/>
            <a:ext cx="5726854" cy="2863427"/>
          </a:xfrm>
          <a:prstGeom prst="rect">
            <a:avLst/>
          </a:prstGeom>
        </p:spPr>
      </p:pic>
      <p:pic>
        <p:nvPicPr>
          <p:cNvPr id="4" name="Picture 3" descr="Higg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" y="1033895"/>
            <a:ext cx="4335123" cy="3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ROOT is open source from CERN, </a:t>
            </a:r>
            <a:r>
              <a:rPr lang="en-GB" dirty="0" err="1" smtClean="0"/>
              <a:t>root.cern.ch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/>
              <a:t>continuously updated and documented. 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987448"/>
              </p:ext>
            </p:extLst>
          </p:nvPr>
        </p:nvGraphicFramePr>
        <p:xfrm>
          <a:off x="455254" y="1256949"/>
          <a:ext cx="8338321" cy="519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72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4897"/>
            <a:ext cx="9007446" cy="66314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Learn Python by yourself in the next two weeks! </a:t>
            </a:r>
            <a:br>
              <a:rPr lang="en-GB" dirty="0" smtClean="0"/>
            </a:br>
            <a:r>
              <a:rPr lang="en-GB" dirty="0" smtClean="0"/>
              <a:t>I takes </a:t>
            </a:r>
            <a:r>
              <a:rPr lang="en-GB" dirty="0"/>
              <a:t>only one day</a:t>
            </a:r>
            <a:r>
              <a:rPr lang="en-GB" dirty="0" smtClean="0"/>
              <a:t>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docs.python.org</a:t>
            </a:r>
            <a:r>
              <a:rPr lang="en-GB" dirty="0"/>
              <a:t>/2/tutorial</a:t>
            </a:r>
            <a:r>
              <a:rPr lang="en-GB" dirty="0" smtClean="0"/>
              <a:t>/</a:t>
            </a:r>
            <a:br>
              <a:rPr lang="en-GB" dirty="0" smtClean="0"/>
            </a:br>
            <a:r>
              <a:rPr lang="en-GB" dirty="0"/>
              <a:t>Covered in Lab3.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Once I have a flat tree, I just use </a:t>
            </a:r>
            <a:r>
              <a:rPr lang="en-GB" dirty="0" err="1" smtClean="0"/>
              <a:t>PyROOT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Flat tree = a tree with just numbers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to create a tree that stores complex objects like a class Planet, I use C++.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5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5"/>
            <a:ext cx="8794914" cy="5241921"/>
          </a:xfrm>
        </p:spPr>
        <p:txBody>
          <a:bodyPr>
            <a:normAutofit/>
          </a:bodyPr>
          <a:lstStyle/>
          <a:p>
            <a:r>
              <a:rPr lang="en-GB" dirty="0" smtClean="0"/>
              <a:t>Download and install ROOT from CERN.</a:t>
            </a:r>
            <a:br>
              <a:rPr lang="en-GB" dirty="0" smtClean="0"/>
            </a:br>
            <a:r>
              <a:rPr lang="en-GB" dirty="0" smtClean="0"/>
              <a:t>Install also </a:t>
            </a:r>
            <a:r>
              <a:rPr lang="en-GB" dirty="0" err="1" smtClean="0"/>
              <a:t>PyROOT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 </a:t>
            </a:r>
            <a:r>
              <a:rPr lang="en-GB" dirty="0" err="1" smtClean="0"/>
              <a:t>ssh</a:t>
            </a:r>
            <a:r>
              <a:rPr lang="en-GB" dirty="0" smtClean="0"/>
              <a:t> to your work </a:t>
            </a:r>
            <a:r>
              <a:rPr lang="en-GB" dirty="0" err="1" smtClean="0"/>
              <a:t>linux</a:t>
            </a:r>
            <a:r>
              <a:rPr lang="en-GB" dirty="0" smtClean="0"/>
              <a:t> machine.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Or </a:t>
            </a:r>
            <a:r>
              <a:rPr lang="en-GB" dirty="0" err="1" smtClean="0"/>
              <a:t>ssh</a:t>
            </a:r>
            <a:r>
              <a:rPr lang="en-GB" dirty="0" smtClean="0"/>
              <a:t> to </a:t>
            </a:r>
            <a:r>
              <a:rPr lang="en-GB" dirty="0" err="1" smtClean="0"/>
              <a:t>brutha.physics.gla.ac.uk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CERN has documentation and tutorials.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Official</a:t>
            </a:r>
            <a:r>
              <a:rPr lang="en-GB" sz="3200" dirty="0"/>
              <a:t>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smtClean="0"/>
              <a:t>root.cern.ch</a:t>
            </a:r>
            <a:endParaRPr lang="en-GB" sz="3200" dirty="0"/>
          </a:p>
          <a:p>
            <a:r>
              <a:rPr lang="en-GB" sz="3200" dirty="0" err="1"/>
              <a:t>Documenation</a:t>
            </a:r>
            <a:r>
              <a:rPr lang="en-GB" sz="3200" dirty="0"/>
              <a:t>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/content/documentation</a:t>
            </a:r>
          </a:p>
          <a:p>
            <a:r>
              <a:rPr lang="en-GB" sz="3200" dirty="0"/>
              <a:t>User's Guide: many PDFs by categories</a:t>
            </a:r>
            <a:r>
              <a:rPr lang="en-GB" sz="3200" dirty="0" smtClean="0"/>
              <a:t>:</a:t>
            </a:r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/content/users-guide</a:t>
            </a:r>
          </a:p>
          <a:p>
            <a:r>
              <a:rPr lang="en-GB" sz="3200" dirty="0"/>
              <a:t>Tutorials</a:t>
            </a:r>
            <a:r>
              <a:rPr lang="en-GB" sz="3200" dirty="0" smtClean="0"/>
              <a:t>:</a:t>
            </a:r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/root/html/tutorials/</a:t>
            </a:r>
          </a:p>
          <a:p>
            <a:r>
              <a:rPr lang="en-GB" sz="3200" dirty="0"/>
              <a:t>How To: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</a:t>
            </a:r>
            <a:r>
              <a:rPr lang="en-GB" sz="3200" dirty="0" err="1" smtClean="0"/>
              <a:t>howtos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437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44478"/>
            <a:ext cx="8794914" cy="34005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Google a class to know its members, its methods, its history of inheritance, </a:t>
            </a:r>
            <a:r>
              <a:rPr lang="en-GB" dirty="0" err="1" smtClean="0"/>
              <a:t>eg</a:t>
            </a:r>
            <a:r>
              <a:rPr lang="en-GB" dirty="0"/>
              <a:t>: “ROOT </a:t>
            </a:r>
            <a:r>
              <a:rPr lang="en-GB" dirty="0" smtClean="0"/>
              <a:t>TH1”</a:t>
            </a:r>
            <a:br>
              <a:rPr lang="en-GB" dirty="0" smtClean="0"/>
            </a:br>
            <a:r>
              <a:rPr lang="en-GB" dirty="0" smtClean="0"/>
              <a:t> -&gt; </a:t>
            </a:r>
            <a:r>
              <a:rPr lang="en-GB" b="1" dirty="0">
                <a:hlinkClick r:id="rId2"/>
              </a:rPr>
              <a:t>ROOT: TH1 Class Reference - Cern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Study on your own C++ class inheritance.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tutorials out there - 1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BABAR ROOT </a:t>
            </a:r>
            <a:r>
              <a:rPr lang="en-GB" sz="3200" dirty="0" err="1" smtClean="0"/>
              <a:t>tutorial</a:t>
            </a:r>
            <a:r>
              <a:rPr lang="en-GB" sz="3200" dirty="0" err="1" smtClean="0">
                <a:hlinkClick r:id="rId2"/>
              </a:rPr>
              <a:t>http</a:t>
            </a:r>
            <a:r>
              <a:rPr lang="en-GB" sz="3200" dirty="0">
                <a:hlinkClick r:id="rId2"/>
              </a:rPr>
              <a:t>://www.slac.stanford.edu/BFROOT/www/doc/workbook/root1/root1.</a:t>
            </a:r>
            <a:r>
              <a:rPr lang="en-GB" sz="3200" dirty="0" smtClean="0">
                <a:hlinkClick r:id="rId2"/>
              </a:rPr>
              <a:t>html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ATLAS </a:t>
            </a:r>
            <a:r>
              <a:rPr lang="en-GB" sz="3200" dirty="0"/>
              <a:t>ROOT </a:t>
            </a:r>
            <a:r>
              <a:rPr lang="en-GB" sz="3200" dirty="0" smtClean="0"/>
              <a:t>tutorial</a:t>
            </a:r>
          </a:p>
          <a:p>
            <a:r>
              <a:rPr lang="en-GB" sz="3200" dirty="0" err="1" smtClean="0"/>
              <a:t>wget</a:t>
            </a:r>
            <a:r>
              <a:rPr lang="en-GB" sz="3200" dirty="0" smtClean="0"/>
              <a:t> </a:t>
            </a:r>
            <a:r>
              <a:rPr lang="en-GB" sz="3200" dirty="0"/>
              <a:t>http://</a:t>
            </a:r>
            <a:r>
              <a:rPr lang="en-GB" sz="3200" dirty="0" err="1"/>
              <a:t>www.ppe.gla.ac.uk</a:t>
            </a:r>
            <a:r>
              <a:rPr lang="en-GB" sz="3200" dirty="0"/>
              <a:t>/~</a:t>
            </a:r>
            <a:r>
              <a:rPr lang="en-GB" sz="3200" dirty="0" err="1"/>
              <a:t>abuzatu</a:t>
            </a:r>
            <a:r>
              <a:rPr lang="en-GB" sz="3200" dirty="0"/>
              <a:t>/SUPAROO/</a:t>
            </a:r>
            <a:r>
              <a:rPr lang="en-GB" sz="3200" dirty="0" err="1"/>
              <a:t>RootTutorial_ATLAS.tgz</a:t>
            </a:r>
            <a:r>
              <a:rPr lang="en-GB" sz="3200" dirty="0"/>
              <a:t> </a:t>
            </a:r>
            <a:endParaRPr lang="en-GB" sz="3200" dirty="0" smtClean="0"/>
          </a:p>
          <a:p>
            <a:r>
              <a:rPr lang="en-GB" sz="3200" dirty="0" smtClean="0"/>
              <a:t>tar </a:t>
            </a:r>
            <a:r>
              <a:rPr lang="en-GB" sz="3200" dirty="0" err="1"/>
              <a:t>xvzr</a:t>
            </a:r>
            <a:r>
              <a:rPr lang="en-GB" sz="3200" dirty="0"/>
              <a:t> </a:t>
            </a:r>
            <a:r>
              <a:rPr lang="en-GB" sz="3200" dirty="0" err="1"/>
              <a:t>RootTutorial_ATLAS.tgz</a:t>
            </a:r>
            <a:r>
              <a:rPr lang="en-GB" sz="3200" dirty="0"/>
              <a:t> </a:t>
            </a:r>
            <a:endParaRPr lang="en-GB" sz="3200" dirty="0" smtClean="0"/>
          </a:p>
          <a:p>
            <a:r>
              <a:rPr lang="en-GB" sz="3200" dirty="0" smtClean="0"/>
              <a:t>then </a:t>
            </a:r>
            <a:r>
              <a:rPr lang="en-GB" sz="3200" dirty="0"/>
              <a:t>read the instructions from </a:t>
            </a:r>
            <a:r>
              <a:rPr lang="en-GB" sz="3200" dirty="0" err="1"/>
              <a:t>tutorial.txt</a:t>
            </a:r>
            <a:r>
              <a:rPr lang="en-GB" sz="3200" dirty="0"/>
              <a:t> using the input file </a:t>
            </a:r>
            <a:r>
              <a:rPr lang="en-GB" sz="3200" dirty="0" err="1"/>
              <a:t>tutorial.root</a:t>
            </a:r>
            <a:r>
              <a:rPr lang="en-GB" sz="3200" dirty="0"/>
              <a:t> the solutions are presented in the .C file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02877938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879</TotalTime>
  <Words>496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AdrianOutreach</vt:lpstr>
      <vt:lpstr>1_Custom Design</vt:lpstr>
      <vt:lpstr>Custom Design</vt:lpstr>
      <vt:lpstr>SUPA ROO (ROOT) Lecture 1 – 19 Nov 2015</vt:lpstr>
      <vt:lpstr>Big data numerical analysis has particular needs. The solution are libraries in C++ called ROOT.</vt:lpstr>
      <vt:lpstr>CERN uses ROOT for its data analysis. Particle, astroparticle, nuclear physics too.</vt:lpstr>
      <vt:lpstr>ROOT is open source from CERN, root.cern.ch and continuously updated and documented. </vt:lpstr>
      <vt:lpstr>Learn Python by yourself in the next two weeks!  I takes only one day.  https://docs.python.org/2/tutorial/ Covered in Lab3.    Once I have a flat tree, I just use PyROOT. Flat tree = a tree with just numbers   to create a tree that stores complex objects like a class Planet, I use C++. </vt:lpstr>
      <vt:lpstr>Download and install ROOT from CERN. Install also PyROOT.  Or ssh to your work linux machine.  Or ssh to brutha.physics.gla.ac.uk. </vt:lpstr>
      <vt:lpstr>CERN has documentation and tutorials.</vt:lpstr>
      <vt:lpstr>Google a class to know its members, its methods, its history of inheritance, eg: “ROOT TH1”  -&gt; ROOT: TH1 Class Reference - Cern   Study on your own C++ class inheritance. </vt:lpstr>
      <vt:lpstr>There are many tutorials out there - 1</vt:lpstr>
      <vt:lpstr>There are many tutorials out there - 2 </vt:lpstr>
      <vt:lpstr>Tasks until next lab</vt:lpstr>
      <vt:lpstr>Now: illustration of TreeDraw() for flat tree.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SUPACOO1</dc:title>
  <dc:subject/>
  <dc:creator>Adrian Buzatu</dc:creator>
  <cp:keywords/>
  <dc:description/>
  <cp:lastModifiedBy>Adrian Buzatu</cp:lastModifiedBy>
  <cp:revision>135</cp:revision>
  <cp:lastPrinted>2015-10-15T14:07:21Z</cp:lastPrinted>
  <dcterms:created xsi:type="dcterms:W3CDTF">2013-09-03T11:58:15Z</dcterms:created>
  <dcterms:modified xsi:type="dcterms:W3CDTF">2015-11-19T16:47:15Z</dcterms:modified>
  <cp:category/>
</cp:coreProperties>
</file>