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20" r:id="rId2"/>
    <p:sldMasterId id="2147483708" r:id="rId3"/>
  </p:sldMasterIdLst>
  <p:sldIdLst>
    <p:sldId id="256" r:id="rId4"/>
    <p:sldId id="27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-14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3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14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728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628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01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95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00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518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211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69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dria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28856"/>
            <a:ext cx="8794914" cy="11727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75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33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792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272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8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76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26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70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77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945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6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04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922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810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2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724A-3DB7-1C4F-8391-6F62BD492E7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2" r:id="rId2"/>
    <p:sldLayoutId id="2147483698" r:id="rId3"/>
    <p:sldLayoutId id="2147483699" r:id="rId4"/>
    <p:sldLayoutId id="2147483700" r:id="rId5"/>
    <p:sldLayoutId id="2147483701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441E-2583-9647-89BC-EF2C02EC49F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08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2012-E8AA-FA4D-A25C-FEF5C160069B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drian.buzatu@glasgow.ac.u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SUPA ROO (ROOT)</a:t>
            </a:r>
            <a:br>
              <a:rPr lang="en-US" dirty="0" smtClean="0"/>
            </a:br>
            <a:r>
              <a:rPr lang="en-US" smtClean="0"/>
              <a:t>Lecture </a:t>
            </a:r>
            <a:r>
              <a:rPr lang="en-US" smtClean="0"/>
              <a:t>2 </a:t>
            </a:r>
            <a:r>
              <a:rPr lang="en-US" dirty="0" smtClean="0"/>
              <a:t>– 26 Nov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925" y="3886199"/>
            <a:ext cx="8588329" cy="2856161"/>
          </a:xfrm>
        </p:spPr>
        <p:txBody>
          <a:bodyPr>
            <a:normAutofit/>
          </a:bodyPr>
          <a:lstStyle/>
          <a:p>
            <a:r>
              <a:rPr lang="en-US" dirty="0" smtClean="0"/>
              <a:t>Dr. Adrian Buzatu</a:t>
            </a:r>
          </a:p>
          <a:p>
            <a:r>
              <a:rPr lang="en-US" dirty="0" smtClean="0"/>
              <a:t>University of Glasgow, </a:t>
            </a:r>
            <a:r>
              <a:rPr lang="en-US" dirty="0" smtClean="0">
                <a:hlinkClick r:id="rId2"/>
              </a:rPr>
              <a:t>adrian.buzatu@glasgow.ac.uk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1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411" y="1201601"/>
            <a:ext cx="8572057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We went through the solution of lab 1.</a:t>
            </a:r>
          </a:p>
          <a:p>
            <a:endParaRPr lang="en-GB" sz="3200" dirty="0"/>
          </a:p>
          <a:p>
            <a:r>
              <a:rPr lang="en-GB" sz="3200" dirty="0" smtClean="0"/>
              <a:t> Then we went through the task of lab 2, showing examples in </a:t>
            </a:r>
            <a:r>
              <a:rPr lang="en-GB" sz="3200" dirty="0" err="1" smtClean="0"/>
              <a:t>PyROOT</a:t>
            </a:r>
            <a:r>
              <a:rPr lang="en-GB" sz="3200" dirty="0" smtClean="0"/>
              <a:t> to create a </a:t>
            </a:r>
            <a:r>
              <a:rPr lang="en-GB" sz="3200" dirty="0" err="1" smtClean="0"/>
              <a:t>TGraph</a:t>
            </a:r>
            <a:r>
              <a:rPr lang="en-GB" sz="3200" dirty="0" smtClean="0"/>
              <a:t>, to read a </a:t>
            </a:r>
            <a:r>
              <a:rPr lang="en-GB" sz="3200" dirty="0" err="1" smtClean="0"/>
              <a:t>TTree</a:t>
            </a:r>
            <a:r>
              <a:rPr lang="en-GB" sz="3200" dirty="0" smtClean="0"/>
              <a:t>, to create a </a:t>
            </a:r>
            <a:r>
              <a:rPr lang="en-GB" sz="3200" dirty="0" err="1" smtClean="0"/>
              <a:t>THist</a:t>
            </a:r>
            <a:r>
              <a:rPr lang="en-GB" sz="3200" dirty="0" smtClean="0"/>
              <a:t>. </a:t>
            </a:r>
          </a:p>
          <a:p>
            <a:endParaRPr lang="en-GB" sz="3200" dirty="0"/>
          </a:p>
          <a:p>
            <a:r>
              <a:rPr lang="en-GB" sz="3200" dirty="0" smtClean="0"/>
              <a:t>Please see the video on the website. </a:t>
            </a:r>
          </a:p>
          <a:p>
            <a:endParaRPr lang="en-GB" sz="3200" dirty="0"/>
          </a:p>
          <a:p>
            <a:r>
              <a:rPr lang="en-GB" sz="3200" dirty="0" smtClean="0"/>
              <a:t>Work trough the examples yourself, and then do the tasks from </a:t>
            </a:r>
            <a:r>
              <a:rPr lang="en-GB" sz="3200" dirty="0" err="1" smtClean="0"/>
              <a:t>task.txt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366717"/>
      </p:ext>
    </p:extLst>
  </p:cSld>
  <p:clrMapOvr>
    <a:masterClrMapping/>
  </p:clrMapOvr>
</p:sld>
</file>

<file path=ppt/theme/theme1.xml><?xml version="1.0" encoding="utf-8"?>
<a:theme xmlns:a="http://schemas.openxmlformats.org/drawingml/2006/main" name="AdrianOutrea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AdrianOutreach.potx</Template>
  <TotalTime>882</TotalTime>
  <Words>76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AdrianOutreach</vt:lpstr>
      <vt:lpstr>1_Custom Design</vt:lpstr>
      <vt:lpstr>Custom Design</vt:lpstr>
      <vt:lpstr>SUPA ROO (ROOT) Lecture 2_x0018_ – 26 Nov 2015</vt:lpstr>
      <vt:lpstr>PowerPoint Presentation</vt:lpstr>
    </vt:vector>
  </TitlesOfParts>
  <Manager/>
  <Company>University of Glasgow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SUPAROO1</dc:title>
  <dc:subject/>
  <dc:creator>Adrian Buzatu</dc:creator>
  <cp:keywords/>
  <dc:description/>
  <cp:lastModifiedBy>Adrian Buzatu</cp:lastModifiedBy>
  <cp:revision>139</cp:revision>
  <cp:lastPrinted>2015-10-15T14:07:21Z</cp:lastPrinted>
  <dcterms:created xsi:type="dcterms:W3CDTF">2013-09-03T11:58:15Z</dcterms:created>
  <dcterms:modified xsi:type="dcterms:W3CDTF">2015-11-27T17:57:21Z</dcterms:modified>
  <cp:category/>
</cp:coreProperties>
</file>