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8" r:id="rId7"/>
    <p:sldId id="258" r:id="rId8"/>
    <p:sldId id="280" r:id="rId9"/>
    <p:sldId id="286" r:id="rId10"/>
    <p:sldId id="287" r:id="rId11"/>
    <p:sldId id="288" r:id="rId12"/>
    <p:sldId id="279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9643-B9F1-D5C9-CC0E-E37EE02F3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8DC81-AB75-273B-57D3-5E06ABA57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B93029-E6AE-A55D-6E09-C11ED4B36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314B-2A8D-4117-2F12-DEF76DAD4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86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01C08-5017-534A-4D5D-B1C14AAC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80617-D572-1A73-C786-382F46628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361A2-ACF1-7152-F4AA-949762083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469DC-30C4-1D0F-4FB0-B1B15C27C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3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6E229-425C-7AB8-3E39-BC604A096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3BEA3-1AA9-A05D-94DF-A541AA0B2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2D257-CBD7-B9C8-87F4-236470C2B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1B5D0-8218-03EC-48FD-92F52B50F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8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7719C-A1AD-949E-DE07-FFADD74F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585BF-9C9A-FA32-CE5A-D30B3D5EA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730420-9D34-A2DC-6A11-0E1598A4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99A4-E195-6F8F-9C02-2244956CF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3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D0795-9A0F-FA4B-80DF-00CE618C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C5232-1FCB-38C9-B5E6-784632568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3A6EDE-4C33-EDDE-D7A4-5EA996DE0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42DA-2090-B389-00EB-A1715FB10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7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CFA-E474-C451-C287-ADB2BE46D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5D578-09E2-4361-6FCD-A6B9C30E9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F3F06-59E6-4EE0-B247-39D75DFC5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CBC69-1014-2098-FCBD-F98C307B7B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97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24926-718B-91EC-1CBD-8832BADC3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824A3-08FD-C57D-D9E1-F7B4009E6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BE45D-E7BF-B56A-7987-EE8FDFF38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B2AD2-038E-A76A-BB1C-18DD5561D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A1538-FCFA-916F-CC88-D38F406E4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39948-FCF1-96CE-FAC6-8F588DEC4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7A0255-009B-53E4-5A0B-34910B64A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BBA8A-35AB-3E25-2EA5-7FFADD953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6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57EE0-935C-B03D-54F5-DF42949F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BC8FA-8A24-2590-E485-A9E71253F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8BBC4-00BC-8EAE-15EC-4C6A777FB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6EDF8-6C9D-3BB0-60D1-BD18129F4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9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65C2D-0B60-EEED-7747-2581612F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19B9F-CEDA-09E1-6253-29CC33635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4DE21-BA7A-52E3-918D-8618772A3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39E71-B2C3-0975-E150-D0B31859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6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5748" y="3329790"/>
            <a:ext cx="4943959" cy="3200400"/>
          </a:xfrm>
        </p:spPr>
        <p:txBody>
          <a:bodyPr anchor="ctr"/>
          <a:lstStyle/>
          <a:p>
            <a:r>
              <a:rPr lang="en-US" dirty="0"/>
              <a:t>Social media feed simulator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BY: </a:t>
            </a:r>
            <a:br>
              <a:rPr lang="en-US" dirty="0"/>
            </a:br>
            <a:r>
              <a:rPr lang="en-US" sz="2000" dirty="0"/>
              <a:t>M. Abuzer Zia (FA23-BCS-055)</a:t>
            </a:r>
            <a:br>
              <a:rPr lang="en-US" sz="2000" dirty="0"/>
            </a:br>
            <a:r>
              <a:rPr lang="en-US" sz="2000" dirty="0"/>
              <a:t>M. Siraj (FA23-BCS-077)</a:t>
            </a:r>
            <a:br>
              <a:rPr lang="en-US" sz="2000" dirty="0"/>
            </a:br>
            <a:r>
              <a:rPr lang="en-US" sz="2000" dirty="0"/>
              <a:t>M. Abdullah (FA23-BCS-108)</a:t>
            </a:r>
            <a:br>
              <a:rPr lang="en-US" sz="2000" dirty="0"/>
            </a:br>
            <a:r>
              <a:rPr lang="en-US" sz="2000" dirty="0"/>
              <a:t>Abdul </a:t>
            </a:r>
            <a:r>
              <a:rPr lang="en-US" sz="2000" dirty="0" err="1"/>
              <a:t>Muizz</a:t>
            </a:r>
            <a:r>
              <a:rPr lang="en-US" sz="2000" dirty="0"/>
              <a:t> (FA23-BCS-117)</a:t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246B4-56E5-0450-6B5A-DCCE8BD2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1B75-FD1D-022C-D57A-F9A833BC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92535"/>
          </a:xfrm>
        </p:spPr>
        <p:txBody>
          <a:bodyPr/>
          <a:lstStyle/>
          <a:p>
            <a:r>
              <a:rPr lang="en-US" dirty="0"/>
              <a:t>POST Management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84EB-24FF-42CF-354E-984F50385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960896"/>
            <a:ext cx="8550033" cy="5209234"/>
          </a:xfrm>
        </p:spPr>
        <p:txBody>
          <a:bodyPr>
            <a:normAutofit/>
          </a:bodyPr>
          <a:lstStyle/>
          <a:p>
            <a:r>
              <a:rPr lang="en-US" dirty="0"/>
              <a:t>Attributes </a:t>
            </a:r>
          </a:p>
          <a:p>
            <a:pPr marL="285750" lvl="1"/>
            <a:r>
              <a:rPr lang="en-US" dirty="0"/>
              <a:t>     </a:t>
            </a:r>
            <a:r>
              <a:rPr lang="en-US" dirty="0" err="1"/>
              <a:t>UserManager</a:t>
            </a:r>
            <a:r>
              <a:rPr lang="en-US" dirty="0"/>
              <a:t> </a:t>
            </a:r>
            <a:r>
              <a:rPr lang="en-US" dirty="0" err="1"/>
              <a:t>userManager</a:t>
            </a:r>
            <a:r>
              <a:rPr lang="en-US" dirty="0"/>
              <a:t>;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Methods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Constructors, getters, setters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addPost</a:t>
            </a:r>
            <a:r>
              <a:rPr lang="en-US" b="1" dirty="0"/>
              <a:t>(int </a:t>
            </a:r>
            <a:r>
              <a:rPr lang="en-US" b="1" dirty="0" err="1"/>
              <a:t>userID</a:t>
            </a:r>
            <a:r>
              <a:rPr lang="en-US" b="1" dirty="0"/>
              <a:t>, Post post): </a:t>
            </a:r>
            <a:r>
              <a:rPr lang="en-US" b="0" dirty="0"/>
              <a:t>Add post in the post linked list in user class.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removePost</a:t>
            </a:r>
            <a:r>
              <a:rPr lang="en-US" dirty="0"/>
              <a:t>(int </a:t>
            </a:r>
            <a:r>
              <a:rPr lang="en-US" dirty="0" err="1"/>
              <a:t>userID</a:t>
            </a:r>
            <a:r>
              <a:rPr lang="en-US" dirty="0"/>
              <a:t>): </a:t>
            </a:r>
            <a:r>
              <a:rPr lang="en-US" b="0" dirty="0"/>
              <a:t>remove post in the post linked list of user class.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displayPosts</a:t>
            </a:r>
            <a:r>
              <a:rPr lang="en-US" dirty="0"/>
              <a:t>(int </a:t>
            </a:r>
            <a:r>
              <a:rPr lang="en-US" dirty="0" err="1"/>
              <a:t>userID</a:t>
            </a:r>
            <a:r>
              <a:rPr lang="en-US" dirty="0"/>
              <a:t>): </a:t>
            </a:r>
            <a:r>
              <a:rPr lang="en-US" b="0" dirty="0"/>
              <a:t>display all posts of a user from the user class DLL.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86DC997-B5EB-02D1-3911-2FB840A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0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74135-D28D-D727-07BE-7BB63EC8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76F8-9732-AAF7-33E7-7FE155F9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783" y="487018"/>
            <a:ext cx="5486400" cy="3377354"/>
          </a:xfrm>
        </p:spPr>
        <p:txBody>
          <a:bodyPr/>
          <a:lstStyle/>
          <a:p>
            <a:pPr algn="ctr"/>
            <a:r>
              <a:rPr lang="en-US" dirty="0"/>
              <a:t>Connection Manager</a:t>
            </a:r>
            <a:br>
              <a:rPr lang="en-US" dirty="0"/>
            </a:br>
            <a:r>
              <a:rPr lang="en-US" dirty="0"/>
              <a:t> CLASS  </a:t>
            </a:r>
          </a:p>
        </p:txBody>
      </p:sp>
    </p:spTree>
    <p:extLst>
      <p:ext uri="{BB962C8B-B14F-4D97-AF65-F5344CB8AC3E}">
        <p14:creationId xmlns:p14="http://schemas.microsoft.com/office/powerpoint/2010/main" val="61682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36D7-D508-F030-EAD2-F2E5A04C2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2D74-9DF1-A353-8578-02E85725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92535"/>
          </a:xfrm>
        </p:spPr>
        <p:txBody>
          <a:bodyPr>
            <a:normAutofit/>
          </a:bodyPr>
          <a:lstStyle/>
          <a:p>
            <a:r>
              <a:rPr lang="en-US" dirty="0"/>
              <a:t>Connection Manager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EA89F-6E40-B5EB-A9EF-2B3589E3C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960896"/>
            <a:ext cx="9050963" cy="52092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Attributes </a:t>
            </a:r>
          </a:p>
          <a:p>
            <a:pPr marL="285750" lvl="1"/>
            <a:r>
              <a:rPr lang="en-US" dirty="0"/>
              <a:t>     </a:t>
            </a:r>
            <a:r>
              <a:rPr lang="en-US" dirty="0" err="1"/>
              <a:t>DoublyLinkedList</a:t>
            </a:r>
            <a:r>
              <a:rPr lang="en-US" dirty="0"/>
              <a:t>&lt;pair&lt;int, int&gt;&gt; connections;</a:t>
            </a:r>
          </a:p>
          <a:p>
            <a:pPr marL="0" lvl="1" indent="0">
              <a:buNone/>
            </a:pPr>
            <a:r>
              <a:rPr lang="en-US" b="1" dirty="0"/>
              <a:t>Methods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Constructors, getters, setters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void </a:t>
            </a:r>
            <a:r>
              <a:rPr lang="en-US" dirty="0" err="1"/>
              <a:t>sortUserIds</a:t>
            </a:r>
            <a:r>
              <a:rPr lang="en-US" dirty="0"/>
              <a:t>(int id1, int id2): </a:t>
            </a:r>
            <a:r>
              <a:rPr lang="en-US" b="0" dirty="0"/>
              <a:t>sort user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Void </a:t>
            </a:r>
            <a:r>
              <a:rPr lang="en-US" b="1" dirty="0" err="1"/>
              <a:t>addConnection</a:t>
            </a:r>
            <a:r>
              <a:rPr lang="en-US" b="1" dirty="0"/>
              <a:t>(int, int): </a:t>
            </a:r>
            <a:r>
              <a:rPr lang="en-US" b="0" dirty="0"/>
              <a:t>Establishes a connection between two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Void </a:t>
            </a:r>
            <a:r>
              <a:rPr lang="en-US" b="1" dirty="0" err="1"/>
              <a:t>removeConnection</a:t>
            </a:r>
            <a:r>
              <a:rPr lang="en-US" b="1" dirty="0"/>
              <a:t>(int, int): </a:t>
            </a:r>
            <a:r>
              <a:rPr lang="en-US" b="0" dirty="0"/>
              <a:t>Removes a connection between two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 </a:t>
            </a:r>
            <a:r>
              <a:rPr lang="en-US" b="1" dirty="0" err="1"/>
              <a:t>areConnected</a:t>
            </a:r>
            <a:r>
              <a:rPr lang="en-US" b="1" dirty="0"/>
              <a:t>(int, int): </a:t>
            </a:r>
            <a:r>
              <a:rPr lang="en-US" b="0" dirty="0"/>
              <a:t>Checks if two users are connected.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Vector&lt;int&gt; </a:t>
            </a:r>
            <a:r>
              <a:rPr lang="en-US" b="1" dirty="0" err="1"/>
              <a:t>getConnectionsByUser</a:t>
            </a:r>
            <a:r>
              <a:rPr lang="en-US" b="1" dirty="0"/>
              <a:t>(int): </a:t>
            </a:r>
            <a:r>
              <a:rPr lang="en-US" b="0" dirty="0"/>
              <a:t>Retrieves all connections for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 </a:t>
            </a:r>
            <a:r>
              <a:rPr lang="en-US" b="1" dirty="0" err="1"/>
              <a:t>getUserConnectionCount</a:t>
            </a:r>
            <a:r>
              <a:rPr lang="en-US" b="1" dirty="0"/>
              <a:t>(int): </a:t>
            </a:r>
            <a:r>
              <a:rPr lang="en-US" b="0" dirty="0"/>
              <a:t>Retrieves the number of connections for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Void </a:t>
            </a:r>
            <a:r>
              <a:rPr lang="en-US" b="1" dirty="0" err="1"/>
              <a:t>displayConnections</a:t>
            </a:r>
            <a:r>
              <a:rPr lang="en-US" b="1" dirty="0"/>
              <a:t>(): </a:t>
            </a:r>
            <a:r>
              <a:rPr lang="en-US" b="0" dirty="0"/>
              <a:t>Displays all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 </a:t>
            </a:r>
            <a:r>
              <a:rPr lang="en-US" dirty="0" err="1"/>
              <a:t>validateUserIds</a:t>
            </a:r>
            <a:r>
              <a:rPr lang="en-US" dirty="0"/>
              <a:t>(int userID1, int userID2): </a:t>
            </a:r>
            <a:r>
              <a:rPr lang="en-US" b="0" dirty="0"/>
              <a:t>validate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map&lt;int, vector&lt;int&gt;&gt; </a:t>
            </a:r>
            <a:r>
              <a:rPr lang="en-US" dirty="0" err="1"/>
              <a:t>getPotentialFriendSuggestions</a:t>
            </a:r>
            <a:r>
              <a:rPr lang="en-US" dirty="0"/>
              <a:t>(int </a:t>
            </a:r>
            <a:r>
              <a:rPr lang="en-US" dirty="0" err="1"/>
              <a:t>userId</a:t>
            </a:r>
            <a:r>
              <a:rPr lang="en-US" dirty="0"/>
              <a:t>): </a:t>
            </a:r>
            <a:r>
              <a:rPr lang="en-US" b="0" dirty="0"/>
              <a:t>display potential friend suggestion.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DBC3E5-5A9E-BB9D-C7F6-BD71FC7F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0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63013-657F-D06D-C5B9-7CE1298C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8A74-BF9E-746C-C979-8A5F50373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pPr algn="ctr"/>
            <a:r>
              <a:rPr lang="en-US" dirty="0"/>
              <a:t>User Analytics </a:t>
            </a:r>
            <a:br>
              <a:rPr lang="en-US" dirty="0"/>
            </a:b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49283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B3E5-E9CC-22F9-0221-3B7D8EF7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23DB-3801-1CAC-1598-BC70FCDA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92535"/>
          </a:xfrm>
        </p:spPr>
        <p:txBody>
          <a:bodyPr>
            <a:normAutofit/>
          </a:bodyPr>
          <a:lstStyle/>
          <a:p>
            <a:r>
              <a:rPr lang="en-US" dirty="0"/>
              <a:t>User Analytics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1066F-4B66-25EF-B58B-A07419A3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960896"/>
            <a:ext cx="8550033" cy="5209234"/>
          </a:xfrm>
        </p:spPr>
        <p:txBody>
          <a:bodyPr>
            <a:normAutofit/>
          </a:bodyPr>
          <a:lstStyle/>
          <a:p>
            <a:r>
              <a:rPr lang="en-US" dirty="0"/>
              <a:t>Attributes </a:t>
            </a:r>
          </a:p>
          <a:p>
            <a:pPr marL="285750" lvl="1"/>
            <a:r>
              <a:rPr lang="en-US" dirty="0"/>
              <a:t>      vector&lt;User&gt; </a:t>
            </a:r>
            <a:r>
              <a:rPr lang="en-US" dirty="0" err="1"/>
              <a:t>mostActiveUsers</a:t>
            </a:r>
            <a:r>
              <a:rPr lang="en-US" dirty="0"/>
              <a:t>;</a:t>
            </a:r>
          </a:p>
          <a:p>
            <a:pPr marL="285750" lvl="1"/>
            <a:r>
              <a:rPr lang="en-US" dirty="0"/>
              <a:t>        </a:t>
            </a:r>
            <a:r>
              <a:rPr lang="en-US" dirty="0" err="1"/>
              <a:t>PriorityQueue</a:t>
            </a:r>
            <a:r>
              <a:rPr lang="en-US" dirty="0"/>
              <a:t> </a:t>
            </a:r>
            <a:r>
              <a:rPr lang="en-US" dirty="0" err="1"/>
              <a:t>pq</a:t>
            </a:r>
            <a:r>
              <a:rPr lang="en-US" dirty="0"/>
              <a:t>;</a:t>
            </a:r>
          </a:p>
          <a:p>
            <a:pPr marL="0" lvl="1" indent="0">
              <a:buNone/>
            </a:pPr>
            <a:r>
              <a:rPr lang="en-US" b="1" dirty="0"/>
              <a:t>Methods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Constructors, getters, setters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getMostActiveUsers</a:t>
            </a:r>
            <a:r>
              <a:rPr lang="en-US" b="1" dirty="0"/>
              <a:t>(): </a:t>
            </a:r>
            <a:r>
              <a:rPr lang="en-US" b="0" dirty="0"/>
              <a:t>returns a vector of the most active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getInfluentialUser</a:t>
            </a:r>
            <a:r>
              <a:rPr lang="en-US" b="1" dirty="0"/>
              <a:t>(): </a:t>
            </a:r>
            <a:r>
              <a:rPr lang="en-US" b="0" dirty="0"/>
              <a:t>Returns the least active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getIsolatedUserCount</a:t>
            </a:r>
            <a:r>
              <a:rPr lang="en-US" b="1" dirty="0"/>
              <a:t>(</a:t>
            </a:r>
            <a:r>
              <a:rPr lang="en-US" b="1" dirty="0" err="1"/>
              <a:t>ConnectionManager</a:t>
            </a:r>
            <a:r>
              <a:rPr lang="en-US" b="1" dirty="0"/>
              <a:t>): </a:t>
            </a:r>
            <a:r>
              <a:rPr lang="en-US" b="0" dirty="0"/>
              <a:t>returns the isolated user count.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9DB6E94-B1D2-9FC3-4824-B6B92B06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8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82498-9DB3-5F77-E800-2A052428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1CED-D449-CA9B-0592-26A3D0BF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783" y="487018"/>
            <a:ext cx="5486400" cy="3377354"/>
          </a:xfrm>
        </p:spPr>
        <p:txBody>
          <a:bodyPr/>
          <a:lstStyle/>
          <a:p>
            <a:pPr algn="ctr"/>
            <a:r>
              <a:rPr lang="en-US" dirty="0"/>
              <a:t>Feed Generator</a:t>
            </a:r>
            <a:br>
              <a:rPr lang="en-US" dirty="0"/>
            </a:br>
            <a:r>
              <a:rPr lang="en-US" dirty="0"/>
              <a:t> CLASS  </a:t>
            </a:r>
          </a:p>
        </p:txBody>
      </p:sp>
    </p:spTree>
    <p:extLst>
      <p:ext uri="{BB962C8B-B14F-4D97-AF65-F5344CB8AC3E}">
        <p14:creationId xmlns:p14="http://schemas.microsoft.com/office/powerpoint/2010/main" val="32645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B96C3-C342-897C-7B30-71B1DBB81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1284-A84A-8B88-1307-1D074A3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92535"/>
          </a:xfrm>
        </p:spPr>
        <p:txBody>
          <a:bodyPr>
            <a:normAutofit/>
          </a:bodyPr>
          <a:lstStyle/>
          <a:p>
            <a:r>
              <a:rPr lang="en-US" dirty="0"/>
              <a:t>Feed Generator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E335-0CC6-A5F2-B59C-6D8BD177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960896"/>
            <a:ext cx="8550033" cy="5209234"/>
          </a:xfrm>
        </p:spPr>
        <p:txBody>
          <a:bodyPr>
            <a:normAutofit/>
          </a:bodyPr>
          <a:lstStyle/>
          <a:p>
            <a:r>
              <a:rPr lang="en-US" dirty="0"/>
              <a:t>Attributes </a:t>
            </a:r>
          </a:p>
          <a:p>
            <a:pPr marL="285750" lvl="1"/>
            <a:r>
              <a:rPr lang="en-US" dirty="0"/>
              <a:t>    </a:t>
            </a:r>
            <a:r>
              <a:rPr lang="en-US" dirty="0" err="1"/>
              <a:t>UserManager</a:t>
            </a:r>
            <a:r>
              <a:rPr lang="en-US" dirty="0"/>
              <a:t> </a:t>
            </a:r>
            <a:r>
              <a:rPr lang="en-US" dirty="0" err="1"/>
              <a:t>userManager</a:t>
            </a:r>
            <a:r>
              <a:rPr lang="en-US" dirty="0"/>
              <a:t>, </a:t>
            </a:r>
            <a:r>
              <a:rPr lang="en-US" dirty="0" err="1"/>
              <a:t>ConnectionsManager</a:t>
            </a:r>
            <a:r>
              <a:rPr lang="en-US" dirty="0"/>
              <a:t> </a:t>
            </a:r>
            <a:r>
              <a:rPr lang="en-US" dirty="0" err="1"/>
              <a:t>connectionsManager</a:t>
            </a:r>
            <a:r>
              <a:rPr lang="en-US" dirty="0"/>
              <a:t>, double INTEREST_WEIGHT, double IMPORTANCE_WEIGHT</a:t>
            </a:r>
          </a:p>
          <a:p>
            <a:pPr marL="285750" lvl="1"/>
            <a:r>
              <a:rPr lang="en-US" b="1" dirty="0"/>
              <a:t>Methods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Constructors, getters, setters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generateFeed</a:t>
            </a:r>
            <a:r>
              <a:rPr lang="en-US" b="1" dirty="0"/>
              <a:t>(int): </a:t>
            </a:r>
            <a:r>
              <a:rPr lang="en-US" b="0" dirty="0"/>
              <a:t>Generates a feed for a user based on their interests.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getRandomPosts</a:t>
            </a:r>
            <a:r>
              <a:rPr lang="en-US" b="1" dirty="0"/>
              <a:t>(int): </a:t>
            </a:r>
            <a:r>
              <a:rPr lang="en-US" b="0" dirty="0"/>
              <a:t>Retrieves random posts for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getConnectionsPosts</a:t>
            </a:r>
            <a:r>
              <a:rPr lang="en-US" b="1" dirty="0"/>
              <a:t>(int): </a:t>
            </a:r>
            <a:r>
              <a:rPr lang="en-US" b="0" dirty="0"/>
              <a:t>Retrieves posts from a user's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calculateInterestScore</a:t>
            </a:r>
            <a:r>
              <a:rPr lang="en-US" b="1" dirty="0"/>
              <a:t>(Post, </a:t>
            </a:r>
            <a:r>
              <a:rPr lang="en-US" b="1" dirty="0" err="1"/>
              <a:t>DoublyLinkedList</a:t>
            </a:r>
            <a:r>
              <a:rPr lang="en-US" b="1" dirty="0"/>
              <a:t>): </a:t>
            </a:r>
            <a:r>
              <a:rPr lang="en-US" b="0" dirty="0"/>
              <a:t>Calculates the interest score of a post for a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matchPostsToInterests</a:t>
            </a:r>
            <a:r>
              <a:rPr lang="en-US" dirty="0"/>
              <a:t>(vector&lt;Post&gt; posts, </a:t>
            </a:r>
            <a:r>
              <a:rPr lang="en-US" dirty="0" err="1"/>
              <a:t>DoublyLinkedList</a:t>
            </a:r>
            <a:r>
              <a:rPr lang="en-US" dirty="0"/>
              <a:t>&lt;string&gt; </a:t>
            </a:r>
            <a:r>
              <a:rPr lang="en-US" dirty="0" err="1"/>
              <a:t>userInterests</a:t>
            </a:r>
            <a:r>
              <a:rPr lang="en-US" dirty="0"/>
              <a:t>): </a:t>
            </a:r>
            <a:r>
              <a:rPr lang="en-US" b="0" dirty="0"/>
              <a:t>match posts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</a:t>
            </a:r>
            <a:r>
              <a:rPr lang="en-US" dirty="0" err="1"/>
              <a:t>calculatePostScore</a:t>
            </a:r>
            <a:r>
              <a:rPr lang="en-US" dirty="0"/>
              <a:t> (Post </a:t>
            </a:r>
            <a:r>
              <a:rPr lang="en-US" dirty="0" err="1"/>
              <a:t>post</a:t>
            </a:r>
            <a:r>
              <a:rPr lang="en-US" dirty="0"/>
              <a:t>, </a:t>
            </a:r>
            <a:r>
              <a:rPr lang="en-US" dirty="0" err="1"/>
              <a:t>DoublyLinkedList</a:t>
            </a:r>
            <a:r>
              <a:rPr lang="en-US" dirty="0"/>
              <a:t>&lt;string&gt; </a:t>
            </a:r>
            <a:r>
              <a:rPr lang="en-US" dirty="0" err="1"/>
              <a:t>userInterests</a:t>
            </a:r>
            <a:r>
              <a:rPr lang="en-US" dirty="0"/>
              <a:t>): </a:t>
            </a:r>
            <a:r>
              <a:rPr lang="en-US" b="0" dirty="0"/>
              <a:t>Calculates the post score of a user 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F7FC86E-CB16-3ACF-EF56-9E406193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M. Abuzer Zia (FA23-BCS-055)</a:t>
            </a:r>
          </a:p>
          <a:p>
            <a:r>
              <a:rPr lang="en-US" dirty="0"/>
              <a:t>M. Siraj (FA23-BCS-077)</a:t>
            </a:r>
          </a:p>
          <a:p>
            <a:r>
              <a:rPr lang="en-US" dirty="0"/>
              <a:t>M. Abdullah (FA23-BCS-108)</a:t>
            </a:r>
          </a:p>
          <a:p>
            <a:r>
              <a:rPr lang="en-US" dirty="0"/>
              <a:t>Abdul </a:t>
            </a:r>
            <a:r>
              <a:rPr lang="en-US" dirty="0" err="1"/>
              <a:t>Muizz</a:t>
            </a:r>
            <a:r>
              <a:rPr lang="en-US" dirty="0"/>
              <a:t> (FA23-BCS-117)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User Manager </a:t>
            </a:r>
          </a:p>
          <a:p>
            <a:r>
              <a:rPr lang="en-US" dirty="0"/>
              <a:t>Post</a:t>
            </a:r>
          </a:p>
          <a:p>
            <a:r>
              <a:rPr lang="en-US" dirty="0"/>
              <a:t>Post Management</a:t>
            </a:r>
          </a:p>
          <a:p>
            <a:r>
              <a:rPr lang="en-US" dirty="0"/>
              <a:t>Connection Manager</a:t>
            </a:r>
          </a:p>
          <a:p>
            <a:r>
              <a:rPr lang="en-US" dirty="0"/>
              <a:t>User Analytics </a:t>
            </a:r>
          </a:p>
          <a:p>
            <a:r>
              <a:rPr lang="en-US" dirty="0"/>
              <a:t>Feed Generator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USER CLASS  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92535"/>
          </a:xfrm>
        </p:spPr>
        <p:txBody>
          <a:bodyPr/>
          <a:lstStyle/>
          <a:p>
            <a:r>
              <a:rPr lang="en-US" dirty="0"/>
              <a:t>User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960896"/>
            <a:ext cx="7744120" cy="52092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Attributes </a:t>
            </a:r>
          </a:p>
          <a:p>
            <a:pPr lvl="1"/>
            <a:r>
              <a:rPr lang="en-US" dirty="0"/>
              <a:t>    int </a:t>
            </a:r>
            <a:r>
              <a:rPr lang="en-US" dirty="0" err="1"/>
              <a:t>userId</a:t>
            </a:r>
            <a:r>
              <a:rPr lang="en-US" dirty="0"/>
              <a:t>, string username, string name, string email, </a:t>
            </a:r>
            <a:r>
              <a:rPr lang="en-US" dirty="0" err="1"/>
              <a:t>DoublyLinkedList</a:t>
            </a:r>
            <a:r>
              <a:rPr lang="en-US" dirty="0"/>
              <a:t>&lt;string&gt; interests, </a:t>
            </a:r>
            <a:r>
              <a:rPr lang="en-US" dirty="0" err="1"/>
              <a:t>PostLinkedList</a:t>
            </a:r>
            <a:r>
              <a:rPr lang="en-US" dirty="0"/>
              <a:t> </a:t>
            </a:r>
            <a:r>
              <a:rPr lang="en-US" dirty="0" err="1"/>
              <a:t>postList</a:t>
            </a:r>
            <a:r>
              <a:rPr lang="en-US" dirty="0"/>
              <a:t>, static int </a:t>
            </a:r>
            <a:r>
              <a:rPr lang="en-US" dirty="0" err="1"/>
              <a:t>userCounter</a:t>
            </a:r>
            <a:endParaRPr lang="en-US" dirty="0"/>
          </a:p>
          <a:p>
            <a:pPr marL="0" lvl="1" indent="0">
              <a:buNone/>
            </a:pPr>
            <a:r>
              <a:rPr lang="en-US" b="1" dirty="0"/>
              <a:t>Methods </a:t>
            </a:r>
          </a:p>
          <a:p>
            <a:pPr marL="285750" lvl="1"/>
            <a:r>
              <a:rPr lang="en-US" dirty="0"/>
              <a:t>Constructors, getters, setters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addInterest</a:t>
            </a:r>
            <a:r>
              <a:rPr lang="en-US" dirty="0"/>
              <a:t>()</a:t>
            </a:r>
            <a:r>
              <a:rPr lang="en-US" b="0" dirty="0"/>
              <a:t>: Adds an interest to the interests DLL.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removeInterest</a:t>
            </a:r>
            <a:r>
              <a:rPr lang="en-US" dirty="0"/>
              <a:t>()</a:t>
            </a:r>
            <a:r>
              <a:rPr lang="en-US" b="0" dirty="0"/>
              <a:t>: Removes an interest from interest DLL.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 </a:t>
            </a:r>
            <a:r>
              <a:rPr lang="en-US" dirty="0" err="1"/>
              <a:t>hasInterest</a:t>
            </a:r>
            <a:r>
              <a:rPr lang="en-US" dirty="0"/>
              <a:t>(string interest): </a:t>
            </a:r>
            <a:r>
              <a:rPr lang="en-US" b="0" dirty="0"/>
              <a:t>check if a user has given interest.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updateInterests</a:t>
            </a:r>
            <a:r>
              <a:rPr lang="en-US" dirty="0"/>
              <a:t>():</a:t>
            </a:r>
            <a:r>
              <a:rPr lang="en-US" b="0" dirty="0"/>
              <a:t> Update interests of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addPost</a:t>
            </a:r>
            <a:r>
              <a:rPr lang="en-US" dirty="0"/>
              <a:t>(Post)</a:t>
            </a:r>
            <a:r>
              <a:rPr lang="en-US" b="0" dirty="0"/>
              <a:t>: Adds a post to the user's post DLL.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removePost</a:t>
            </a:r>
            <a:r>
              <a:rPr lang="en-US" dirty="0"/>
              <a:t>()</a:t>
            </a:r>
            <a:r>
              <a:rPr lang="en-US" b="0" dirty="0"/>
              <a:t>: Removes a post from user's post DLL.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displayUserDetails</a:t>
            </a:r>
            <a:r>
              <a:rPr lang="en-US" dirty="0"/>
              <a:t>()</a:t>
            </a:r>
            <a:r>
              <a:rPr lang="en-US" b="0" dirty="0"/>
              <a:t>: Displays the user's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displayUserInterests</a:t>
            </a:r>
            <a:r>
              <a:rPr lang="en-US" dirty="0"/>
              <a:t>()</a:t>
            </a:r>
            <a:r>
              <a:rPr lang="en-US" b="0" dirty="0"/>
              <a:t>: Displays the user's interests.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pPr algn="ctr"/>
            <a:r>
              <a:rPr lang="en-US" dirty="0"/>
              <a:t>User Manager Class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D5E73-29CA-A6A2-D82F-9CD843F35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C5C5-F98C-7E0F-8D90-8468FC6A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92535"/>
          </a:xfrm>
        </p:spPr>
        <p:txBody>
          <a:bodyPr/>
          <a:lstStyle/>
          <a:p>
            <a:r>
              <a:rPr lang="en-US" dirty="0"/>
              <a:t>USER Manager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D048-748E-C332-D4DC-DDC5E6CC8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5397" y="960896"/>
            <a:ext cx="10197884" cy="5209234"/>
          </a:xfrm>
        </p:spPr>
        <p:txBody>
          <a:bodyPr>
            <a:normAutofit/>
          </a:bodyPr>
          <a:lstStyle/>
          <a:p>
            <a:r>
              <a:rPr lang="en-US" dirty="0"/>
              <a:t>Attributes </a:t>
            </a:r>
          </a:p>
          <a:p>
            <a:pPr marL="285750" lvl="1"/>
            <a:r>
              <a:rPr lang="en-US" dirty="0" err="1"/>
              <a:t>unordered_map</a:t>
            </a:r>
            <a:r>
              <a:rPr lang="en-US" dirty="0"/>
              <a:t>&lt;int, User&gt; </a:t>
            </a:r>
            <a:r>
              <a:rPr lang="en-US" dirty="0" err="1"/>
              <a:t>userById</a:t>
            </a:r>
            <a:r>
              <a:rPr lang="en-US" dirty="0"/>
              <a:t>  (</a:t>
            </a:r>
            <a:r>
              <a:rPr lang="en-US" dirty="0" err="1"/>
              <a:t>userId</a:t>
            </a:r>
            <a:r>
              <a:rPr lang="en-US" dirty="0"/>
              <a:t> -&gt; User object)</a:t>
            </a:r>
          </a:p>
          <a:p>
            <a:pPr lvl="1"/>
            <a:r>
              <a:rPr lang="en-US" dirty="0" err="1"/>
              <a:t>unordered_map</a:t>
            </a:r>
            <a:r>
              <a:rPr lang="en-US" dirty="0"/>
              <a:t>&lt;string, int&gt; </a:t>
            </a:r>
            <a:r>
              <a:rPr lang="en-US" dirty="0" err="1"/>
              <a:t>userByUserName</a:t>
            </a:r>
            <a:r>
              <a:rPr lang="en-US" dirty="0"/>
              <a:t> (username -&gt; </a:t>
            </a:r>
            <a:r>
              <a:rPr lang="en-US" dirty="0" err="1"/>
              <a:t>userId</a:t>
            </a:r>
            <a:r>
              <a:rPr lang="en-US" dirty="0"/>
              <a:t>) (</a:t>
            </a:r>
            <a:r>
              <a:rPr lang="en-US"/>
              <a:t>unique usernames)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b="1" dirty="0"/>
              <a:t>Methods </a:t>
            </a:r>
            <a:endParaRPr lang="en-US" dirty="0"/>
          </a:p>
          <a:p>
            <a:pPr marL="285750" lvl="1"/>
            <a:r>
              <a:rPr lang="en-US" b="1" dirty="0"/>
              <a:t>bool </a:t>
            </a:r>
            <a:r>
              <a:rPr lang="en-US" b="1" dirty="0" err="1"/>
              <a:t>addUser</a:t>
            </a:r>
            <a:r>
              <a:rPr lang="en-US" b="1" dirty="0"/>
              <a:t>(User user)</a:t>
            </a:r>
            <a:r>
              <a:rPr lang="en-US" dirty="0"/>
              <a:t>: </a:t>
            </a:r>
            <a:r>
              <a:rPr lang="en-US" b="0" dirty="0"/>
              <a:t>Adds a new user to the </a:t>
            </a:r>
            <a:r>
              <a:rPr lang="en-US" b="0" dirty="0" err="1"/>
              <a:t>hashmap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b="1" dirty="0"/>
              <a:t>ool </a:t>
            </a:r>
            <a:r>
              <a:rPr lang="en-US" b="1" dirty="0" err="1"/>
              <a:t>removeUser</a:t>
            </a:r>
            <a:r>
              <a:rPr lang="en-US" b="1" dirty="0"/>
              <a:t>(int </a:t>
            </a:r>
            <a:r>
              <a:rPr lang="en-US" b="1" dirty="0" err="1"/>
              <a:t>UserId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b="0" dirty="0"/>
              <a:t>Removes a user by their ID from the </a:t>
            </a:r>
            <a:r>
              <a:rPr lang="en-US" b="0" dirty="0" err="1"/>
              <a:t>hashmap</a:t>
            </a:r>
            <a:r>
              <a:rPr lang="en-US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User* </a:t>
            </a:r>
            <a:r>
              <a:rPr lang="en-US" b="1" dirty="0" err="1"/>
              <a:t>getUserById</a:t>
            </a:r>
            <a:r>
              <a:rPr lang="en-US" b="1" dirty="0"/>
              <a:t>(int </a:t>
            </a:r>
            <a:r>
              <a:rPr lang="en-US" b="1" dirty="0" err="1"/>
              <a:t>UserId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b="0" dirty="0"/>
              <a:t>Retrieves a user by their ID from the </a:t>
            </a:r>
            <a:r>
              <a:rPr lang="en-US" b="0" dirty="0" err="1"/>
              <a:t>hashmap</a:t>
            </a:r>
            <a:r>
              <a:rPr lang="en-US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User* </a:t>
            </a:r>
            <a:r>
              <a:rPr lang="en-US" b="1" dirty="0" err="1"/>
              <a:t>getUserByUserName</a:t>
            </a:r>
            <a:r>
              <a:rPr lang="en-US" b="1" dirty="0"/>
              <a:t>(string username)</a:t>
            </a:r>
            <a:r>
              <a:rPr lang="en-US" dirty="0"/>
              <a:t>: </a:t>
            </a:r>
            <a:r>
              <a:rPr lang="en-US" b="0" dirty="0"/>
              <a:t>Retrieves a user by their username from </a:t>
            </a:r>
            <a:r>
              <a:rPr lang="en-US" b="0" dirty="0" err="1"/>
              <a:t>hashmap</a:t>
            </a:r>
            <a:r>
              <a:rPr lang="en-US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b="1" dirty="0"/>
              <a:t>ool </a:t>
            </a:r>
            <a:r>
              <a:rPr lang="en-US" b="1" dirty="0" err="1"/>
              <a:t>userExistsByUserName</a:t>
            </a:r>
            <a:r>
              <a:rPr lang="en-US" b="1" dirty="0"/>
              <a:t>(</a:t>
            </a:r>
            <a:r>
              <a:rPr lang="en-US" dirty="0"/>
              <a:t>string username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b="0" dirty="0"/>
              <a:t>Checks if a user exists in the </a:t>
            </a:r>
            <a:r>
              <a:rPr lang="en-US" b="0" dirty="0" err="1"/>
              <a:t>hashmap</a:t>
            </a:r>
            <a:r>
              <a:rPr lang="en-US" b="0" dirty="0"/>
              <a:t> by their username. (used for unique username)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n-US" dirty="0"/>
              <a:t>void </a:t>
            </a:r>
            <a:r>
              <a:rPr lang="en-US" dirty="0" err="1"/>
              <a:t>listAllUser</a:t>
            </a:r>
            <a:r>
              <a:rPr lang="en-US" dirty="0"/>
              <a:t>():</a:t>
            </a:r>
            <a:r>
              <a:rPr lang="en-US" b="0" dirty="0"/>
              <a:t> Lists all users present in the </a:t>
            </a:r>
            <a:r>
              <a:rPr lang="en-US" b="0" dirty="0" err="1"/>
              <a:t>hashmap</a:t>
            </a:r>
            <a:r>
              <a:rPr lang="en-US" b="0" dirty="0"/>
              <a:t>.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10D47D-E915-BBEF-8F2E-4742F1D5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91A73-64B9-7893-2BB2-39F82E3F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9C2F-78E5-9B63-4E8C-D4D012F2A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POST CLASS  </a:t>
            </a:r>
          </a:p>
        </p:txBody>
      </p:sp>
    </p:spTree>
    <p:extLst>
      <p:ext uri="{BB962C8B-B14F-4D97-AF65-F5344CB8AC3E}">
        <p14:creationId xmlns:p14="http://schemas.microsoft.com/office/powerpoint/2010/main" val="219419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5F12B-31B5-C5B3-29FE-DAD9CCCE8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2F9F-3BDF-8370-AA87-03541F0A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92535"/>
          </a:xfrm>
        </p:spPr>
        <p:txBody>
          <a:bodyPr/>
          <a:lstStyle/>
          <a:p>
            <a:r>
              <a:rPr lang="en-US" dirty="0"/>
              <a:t>POST CLASS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DAFC2-C664-46B7-49A6-48260BAF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923" y="960896"/>
            <a:ext cx="9159498" cy="5209234"/>
          </a:xfrm>
        </p:spPr>
        <p:txBody>
          <a:bodyPr>
            <a:normAutofit/>
          </a:bodyPr>
          <a:lstStyle/>
          <a:p>
            <a:r>
              <a:rPr lang="en-US" dirty="0"/>
              <a:t>Attributes </a:t>
            </a:r>
          </a:p>
          <a:p>
            <a:pPr marL="285750" lvl="1"/>
            <a:r>
              <a:rPr lang="en-US" dirty="0"/>
              <a:t>    string content, string type, int importance, </a:t>
            </a:r>
            <a:r>
              <a:rPr lang="en-US" dirty="0" err="1"/>
              <a:t>time_t</a:t>
            </a:r>
            <a:r>
              <a:rPr lang="en-US" dirty="0"/>
              <a:t> timestamp, vector tags, int </a:t>
            </a:r>
            <a:r>
              <a:rPr lang="en-US" dirty="0" err="1"/>
              <a:t>interstMatchScore</a:t>
            </a:r>
            <a:r>
              <a:rPr lang="en-US" dirty="0"/>
              <a:t>;</a:t>
            </a:r>
          </a:p>
          <a:p>
            <a:pPr marL="285750" lvl="1"/>
            <a:endParaRPr lang="en-US" dirty="0"/>
          </a:p>
          <a:p>
            <a:pPr marL="0" lvl="1" indent="0">
              <a:buNone/>
            </a:pPr>
            <a:r>
              <a:rPr lang="en-US" b="1" dirty="0"/>
              <a:t>Methods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Constructors, getters, setters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getInterestMatchScore</a:t>
            </a:r>
            <a:r>
              <a:rPr lang="en-US" b="1" dirty="0"/>
              <a:t>()</a:t>
            </a:r>
            <a:r>
              <a:rPr lang="en-US" dirty="0"/>
              <a:t>: </a:t>
            </a:r>
            <a:r>
              <a:rPr lang="en-US" b="0" dirty="0"/>
              <a:t>Retrieves the interest match score of the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err="1"/>
              <a:t>setInterestMatchScore</a:t>
            </a:r>
            <a:r>
              <a:rPr lang="en-US" b="1" dirty="0"/>
              <a:t>(int)</a:t>
            </a:r>
            <a:r>
              <a:rPr lang="en-US" dirty="0"/>
              <a:t>: </a:t>
            </a:r>
            <a:r>
              <a:rPr lang="en-US" b="0" dirty="0"/>
              <a:t>Updates the interest match score of the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void </a:t>
            </a:r>
            <a:r>
              <a:rPr lang="en-US" dirty="0" err="1"/>
              <a:t>addTag</a:t>
            </a:r>
            <a:r>
              <a:rPr lang="en-US" dirty="0"/>
              <a:t>() : </a:t>
            </a:r>
            <a:r>
              <a:rPr lang="en-US" b="0" dirty="0"/>
              <a:t>add tags in the vector.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operator== (Post)</a:t>
            </a:r>
            <a:r>
              <a:rPr lang="en-US" dirty="0"/>
              <a:t>: </a:t>
            </a:r>
            <a:r>
              <a:rPr lang="en-US" b="0" dirty="0"/>
              <a:t>Checks equality between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operator!= (Post)</a:t>
            </a:r>
            <a:r>
              <a:rPr lang="en-US" dirty="0"/>
              <a:t>: </a:t>
            </a:r>
            <a:r>
              <a:rPr lang="en-US" b="0" dirty="0"/>
              <a:t>Checks inequality between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displayPostDetails</a:t>
            </a:r>
            <a:r>
              <a:rPr lang="en-US" dirty="0"/>
              <a:t>(): </a:t>
            </a:r>
            <a:r>
              <a:rPr lang="en-US" b="0" dirty="0"/>
              <a:t>display all post details.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1744F2-314B-E104-F9B7-D7CBF0B6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8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308" y="487680"/>
            <a:ext cx="4847612" cy="3376691"/>
          </a:xfrm>
        </p:spPr>
        <p:txBody>
          <a:bodyPr/>
          <a:lstStyle/>
          <a:p>
            <a:pPr algn="ctr"/>
            <a:r>
              <a:rPr lang="en-US" dirty="0"/>
              <a:t>POST Management CLASS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{0A1A8077-F44C-491A-AC66-D0655CE98A24}tf67328976_win32</Template>
  <TotalTime>224</TotalTime>
  <Words>846</Words>
  <Application>Microsoft Office PowerPoint</Application>
  <PresentationFormat>Widescreen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Social media feed simulator  BY:  M. Abuzer Zia (FA23-BCS-055) M. Siraj (FA23-BCS-077) M. Abdullah (FA23-BCS-108) Abdul Muizz (FA23-BCS-117) </vt:lpstr>
      <vt:lpstr>Classes </vt:lpstr>
      <vt:lpstr>USER CLASS  </vt:lpstr>
      <vt:lpstr>User class </vt:lpstr>
      <vt:lpstr>User Manager Class</vt:lpstr>
      <vt:lpstr>USER Manager CLASS </vt:lpstr>
      <vt:lpstr>POST CLASS  </vt:lpstr>
      <vt:lpstr>POST CLASS </vt:lpstr>
      <vt:lpstr>POST Management CLASS </vt:lpstr>
      <vt:lpstr>POST Management CLASS </vt:lpstr>
      <vt:lpstr>Connection Manager  CLASS  </vt:lpstr>
      <vt:lpstr>Connection Manager CLASS </vt:lpstr>
      <vt:lpstr>User Analytics   Class</vt:lpstr>
      <vt:lpstr>User Analytics Class</vt:lpstr>
      <vt:lpstr>Feed Generator  CLASS  </vt:lpstr>
      <vt:lpstr>Feed Generator CLASS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(FA23-BCS-055) MUHAMMAD ABUZER ZIA</dc:creator>
  <cp:lastModifiedBy>(FA23-BCS-055) MUHAMMAD ABUZER ZIA</cp:lastModifiedBy>
  <cp:revision>5</cp:revision>
  <dcterms:created xsi:type="dcterms:W3CDTF">2024-12-25T16:37:15Z</dcterms:created>
  <dcterms:modified xsi:type="dcterms:W3CDTF">2024-12-26T06:14:13Z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