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69" r:id="rId7"/>
    <p:sldId id="267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1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4398989" y="9182100"/>
            <a:ext cx="9490021" cy="98448"/>
            <a:chOff x="5671884" y="9480216"/>
            <a:chExt cx="9490021" cy="984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671884" y="9480216"/>
              <a:ext cx="9490021" cy="984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3AB451-485C-4CEB-9D26-C868B956D882}"/>
              </a:ext>
            </a:extLst>
          </p:cNvPr>
          <p:cNvSpPr txBox="1"/>
          <p:nvPr/>
        </p:nvSpPr>
        <p:spPr>
          <a:xfrm>
            <a:off x="4533899" y="3924300"/>
            <a:ext cx="922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FR8IGHT</a:t>
            </a:r>
          </a:p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AMD PORTFOLIO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6322158" y="6371575"/>
            <a:ext cx="2871699" cy="92635"/>
            <a:chOff x="6322158" y="6371575"/>
            <a:chExt cx="2871699" cy="926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322158" y="6371575"/>
              <a:ext cx="2871699" cy="926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43400" y="2738036"/>
            <a:ext cx="1436696" cy="271864"/>
            <a:chOff x="3238095" y="2765906"/>
            <a:chExt cx="2193812" cy="12381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095" y="2765906"/>
              <a:ext cx="2193812" cy="12381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659D30-7909-4895-9722-3ACE0BB413A6}"/>
              </a:ext>
            </a:extLst>
          </p:cNvPr>
          <p:cNvSpPr txBox="1"/>
          <p:nvPr/>
        </p:nvSpPr>
        <p:spPr>
          <a:xfrm>
            <a:off x="1103060" y="1410247"/>
            <a:ext cx="770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끊어지지 않는 </a:t>
            </a:r>
            <a:r>
              <a:rPr lang="ko-KR" altLang="en-US" sz="3600" dirty="0">
                <a:solidFill>
                  <a:srgbClr val="FF6600"/>
                </a:solidFill>
              </a:rPr>
              <a:t>끈기와 꼼꼼함</a:t>
            </a:r>
            <a:r>
              <a:rPr lang="ko-KR" altLang="en-US" sz="3600" dirty="0"/>
              <a:t>을 갖춘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49ABF-306C-45BE-BF30-079B3AE60702}"/>
              </a:ext>
            </a:extLst>
          </p:cNvPr>
          <p:cNvSpPr txBox="1"/>
          <p:nvPr/>
        </p:nvSpPr>
        <p:spPr>
          <a:xfrm>
            <a:off x="1295400" y="2181480"/>
            <a:ext cx="749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6600"/>
                </a:solidFill>
              </a:rPr>
              <a:t>AMD</a:t>
            </a:r>
            <a:r>
              <a:rPr lang="ko-KR" altLang="en-US" sz="3600" dirty="0"/>
              <a:t>를 꿈꾸는 김대현 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92C981-1D9C-4461-A81E-24628E384C9D}"/>
              </a:ext>
            </a:extLst>
          </p:cNvPr>
          <p:cNvSpPr txBox="1"/>
          <p:nvPr/>
        </p:nvSpPr>
        <p:spPr>
          <a:xfrm>
            <a:off x="1194095" y="646529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김대현</a:t>
            </a:r>
            <a:endParaRPr lang="en-US" altLang="ko-KR" dirty="0"/>
          </a:p>
          <a:p>
            <a:r>
              <a:rPr lang="en-US" altLang="ko-KR" dirty="0"/>
              <a:t>1998.05.27</a:t>
            </a:r>
          </a:p>
          <a:p>
            <a:r>
              <a:rPr lang="ko-KR" altLang="en-US" dirty="0"/>
              <a:t>경상북도 김천 거주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017B1E-E882-4607-A558-2A58671BA150}"/>
              </a:ext>
            </a:extLst>
          </p:cNvPr>
          <p:cNvSpPr txBox="1"/>
          <p:nvPr/>
        </p:nvSpPr>
        <p:spPr>
          <a:xfrm>
            <a:off x="1194095" y="7988381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 </a:t>
            </a:r>
            <a:r>
              <a:rPr lang="en-US" altLang="ko-KR" dirty="0"/>
              <a:t>: 010-6486-0779</a:t>
            </a:r>
          </a:p>
          <a:p>
            <a:r>
              <a:rPr lang="en-US" altLang="ko-KR" dirty="0"/>
              <a:t>Email : eogusshdwkd@naver.com</a:t>
            </a:r>
          </a:p>
          <a:p>
            <a:r>
              <a:rPr lang="en-US" altLang="ko-KR" dirty="0"/>
              <a:t>Instagram : </a:t>
            </a:r>
            <a:r>
              <a:rPr lang="en-US" altLang="ko-KR" dirty="0" err="1"/>
              <a:t>adzuki_bean</a:t>
            </a:r>
            <a:r>
              <a:rPr lang="en-US" altLang="ko-KR" dirty="0"/>
              <a:t>_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E7EC33-0A65-482F-A624-607DCCD882BC}"/>
              </a:ext>
            </a:extLst>
          </p:cNvPr>
          <p:cNvSpPr txBox="1"/>
          <p:nvPr/>
        </p:nvSpPr>
        <p:spPr>
          <a:xfrm>
            <a:off x="6215783" y="4686300"/>
            <a:ext cx="285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국립 안동대학교 재학</a:t>
            </a:r>
            <a:endParaRPr lang="en-US" altLang="ko-KR" dirty="0"/>
          </a:p>
          <a:p>
            <a:r>
              <a:rPr lang="en-US" altLang="ko-KR" dirty="0"/>
              <a:t>17.3 ~ 23.2</a:t>
            </a:r>
          </a:p>
          <a:p>
            <a:endParaRPr lang="en-US" altLang="ko-KR" dirty="0"/>
          </a:p>
          <a:p>
            <a:r>
              <a:rPr lang="ko-KR" altLang="en-US" dirty="0"/>
              <a:t>김천 중앙고등학교 졸업</a:t>
            </a:r>
            <a:endParaRPr lang="en-US" altLang="ko-KR" dirty="0"/>
          </a:p>
          <a:p>
            <a:r>
              <a:rPr lang="en-US" altLang="ko-KR" dirty="0"/>
              <a:t>14.3 ~ 17.2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AE967F-929B-40FF-9DC9-CD2F6F25D56A}"/>
              </a:ext>
            </a:extLst>
          </p:cNvPr>
          <p:cNvSpPr txBox="1"/>
          <p:nvPr/>
        </p:nvSpPr>
        <p:spPr>
          <a:xfrm>
            <a:off x="6210821" y="7551445"/>
            <a:ext cx="3771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안동대학교 컴퓨터공학과 </a:t>
            </a:r>
            <a:r>
              <a:rPr lang="ko-KR" altLang="en-US" dirty="0" err="1"/>
              <a:t>근로생</a:t>
            </a:r>
            <a:endParaRPr lang="en-US" altLang="ko-KR" dirty="0"/>
          </a:p>
          <a:p>
            <a:r>
              <a:rPr lang="en-US" altLang="ko-KR" dirty="0"/>
              <a:t>20.9 ~ 20.12</a:t>
            </a:r>
          </a:p>
          <a:p>
            <a:endParaRPr lang="en-US" altLang="ko-KR" dirty="0"/>
          </a:p>
          <a:p>
            <a:r>
              <a:rPr lang="ko-KR" altLang="en-US" dirty="0"/>
              <a:t>롯데 햄</a:t>
            </a:r>
            <a:r>
              <a:rPr lang="en-US" altLang="ko-KR" dirty="0"/>
              <a:t> </a:t>
            </a:r>
            <a:r>
              <a:rPr lang="ko-KR" altLang="en-US" dirty="0"/>
              <a:t>근로</a:t>
            </a:r>
            <a:endParaRPr lang="en-US" altLang="ko-KR" dirty="0"/>
          </a:p>
          <a:p>
            <a:r>
              <a:rPr lang="en-US" altLang="ko-KR" dirty="0"/>
              <a:t>19.4 ~ 19.6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0E3C7D-42A1-4EEB-8B6A-B423EB9E6A60}"/>
              </a:ext>
            </a:extLst>
          </p:cNvPr>
          <p:cNvSpPr txBox="1"/>
          <p:nvPr/>
        </p:nvSpPr>
        <p:spPr>
          <a:xfrm>
            <a:off x="9982200" y="4610100"/>
            <a:ext cx="36825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2022</a:t>
            </a:r>
            <a:r>
              <a:rPr lang="ko-KR" altLang="en-US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년 상반기 공채 및 입사지원을 위한 이력서 자기소개서 특강 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– 22.03.27</a:t>
            </a:r>
          </a:p>
          <a:p>
            <a:pPr algn="l" latinLnBrk="0"/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latinLnBrk="0"/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엑셀을 활용한 데이터분석 </a:t>
            </a:r>
            <a:r>
              <a:rPr lang="ko-KR" altLang="en-US" kern="100" dirty="0" err="1">
                <a:latin typeface="+mj-ea"/>
                <a:ea typeface="+mj-ea"/>
                <a:cs typeface="Times New Roman" panose="02020603050405020304" pitchFamily="18" charset="0"/>
              </a:rPr>
              <a:t>빅데이터관리사</a:t>
            </a:r>
            <a:r>
              <a:rPr lang="ko-KR" altLang="en-US" kern="100" dirty="0">
                <a:latin typeface="+mj-ea"/>
                <a:ea typeface="+mj-ea"/>
                <a:cs typeface="Times New Roman" panose="02020603050405020304" pitchFamily="18" charset="0"/>
              </a:rPr>
              <a:t> 자격과정 </a:t>
            </a:r>
            <a:r>
              <a:rPr lang="en-US" altLang="ko-KR" kern="100" dirty="0">
                <a:latin typeface="+mj-ea"/>
                <a:ea typeface="+mj-ea"/>
                <a:cs typeface="Times New Roman" panose="02020603050405020304" pitchFamily="18" charset="0"/>
              </a:rPr>
              <a:t>– 22.03.20</a:t>
            </a:r>
          </a:p>
          <a:p>
            <a:pPr algn="l" latinLnBrk="0"/>
            <a:endParaRPr lang="ko-KR" altLang="ko-KR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latinLnBrk="0"/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동기 강화 취업집단상담 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22.01.08</a:t>
            </a:r>
          </a:p>
          <a:p>
            <a:pPr algn="l" latinLnBrk="0"/>
            <a:endParaRPr lang="ko-KR" altLang="ko-KR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latinLnBrk="0"/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정보처리기사 자격증 과정 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– 22.01.07</a:t>
            </a:r>
          </a:p>
          <a:p>
            <a:pPr algn="l" latinLnBrk="0"/>
            <a:endParaRPr lang="ko-KR" altLang="ko-KR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latinLnBrk="0"/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취업사관학교 현직자 특강 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– 21.06.01</a:t>
            </a:r>
          </a:p>
          <a:p>
            <a:pPr algn="l" latinLnBrk="0"/>
            <a:endParaRPr lang="ko-KR" altLang="ko-KR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6FB692-5A4D-4E3F-889E-A8086313CC44}"/>
              </a:ext>
            </a:extLst>
          </p:cNvPr>
          <p:cNvSpPr txBox="1"/>
          <p:nvPr/>
        </p:nvSpPr>
        <p:spPr>
          <a:xfrm>
            <a:off x="14173200" y="4686300"/>
            <a:ext cx="289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컴퓨터활용능력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급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대한상공회의소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정보처리기사 필기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한국산업인력공단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빅데이터 관리사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한국품질재단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한국사능력검정시험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급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국사 편찬 위원회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자동차 운전 면허증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종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경북지방경찰청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0" name="그림 39" descr="사람, 소년, 젊은, 가장이(가) 표시된 사진&#10;&#10;자동 생성된 설명">
            <a:extLst>
              <a:ext uri="{FF2B5EF4-FFF2-40B4-BE49-F238E27FC236}">
                <a16:creationId xmlns:a16="http://schemas.microsoft.com/office/drawing/2014/main" id="{BB321D9B-8989-45E0-BD4C-3ECD2C656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47" y="3402884"/>
            <a:ext cx="1794766" cy="239302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6A1A44D-7712-49D3-A610-0CCF5D28B9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-4265" b="11863"/>
          <a:stretch/>
        </p:blipFill>
        <p:spPr>
          <a:xfrm>
            <a:off x="9360534" y="1104900"/>
            <a:ext cx="2462952" cy="22414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998224A-1D94-4F76-B7FC-395196D799D6}"/>
              </a:ext>
            </a:extLst>
          </p:cNvPr>
          <p:cNvSpPr txBox="1"/>
          <p:nvPr/>
        </p:nvSpPr>
        <p:spPr>
          <a:xfrm>
            <a:off x="14173200" y="3988407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6600"/>
                </a:solidFill>
              </a:rPr>
              <a:t>CERTIFICATE</a:t>
            </a:r>
            <a:endParaRPr lang="ko-KR" altLang="en-US" sz="2000" b="1" dirty="0">
              <a:solidFill>
                <a:srgbClr val="FF66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3811F4-31C7-4D06-82B4-6D1D652CB937}"/>
              </a:ext>
            </a:extLst>
          </p:cNvPr>
          <p:cNvSpPr txBox="1"/>
          <p:nvPr/>
        </p:nvSpPr>
        <p:spPr>
          <a:xfrm>
            <a:off x="9982200" y="3988407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6600"/>
                </a:solidFill>
              </a:rPr>
              <a:t>ACTIVITIES</a:t>
            </a:r>
            <a:endParaRPr lang="ko-KR" altLang="en-US" sz="2000" b="1" dirty="0">
              <a:solidFill>
                <a:srgbClr val="FF66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6B86F7-CB61-4413-9257-D04209401800}"/>
              </a:ext>
            </a:extLst>
          </p:cNvPr>
          <p:cNvSpPr txBox="1"/>
          <p:nvPr/>
        </p:nvSpPr>
        <p:spPr>
          <a:xfrm>
            <a:off x="6248400" y="3988407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6600"/>
                </a:solidFill>
              </a:rPr>
              <a:t>EDUCATION</a:t>
            </a:r>
            <a:endParaRPr lang="ko-KR" altLang="en-US" sz="2000" b="1" dirty="0">
              <a:solidFill>
                <a:srgbClr val="FF66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371A11-A712-421E-BCCB-F1D09E87E8D7}"/>
              </a:ext>
            </a:extLst>
          </p:cNvPr>
          <p:cNvSpPr txBox="1"/>
          <p:nvPr/>
        </p:nvSpPr>
        <p:spPr>
          <a:xfrm>
            <a:off x="6226629" y="6875674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6600"/>
                </a:solidFill>
              </a:rPr>
              <a:t>WORK</a:t>
            </a:r>
            <a:endParaRPr lang="ko-KR" altLang="en-US" sz="2000" b="1" dirty="0">
              <a:solidFill>
                <a:srgbClr val="FF66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C98BFB-7F30-4652-B200-C04F25E5F97C}"/>
              </a:ext>
            </a:extLst>
          </p:cNvPr>
          <p:cNvSpPr txBox="1"/>
          <p:nvPr/>
        </p:nvSpPr>
        <p:spPr>
          <a:xfrm>
            <a:off x="1219200" y="596357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6600"/>
                </a:solidFill>
              </a:rPr>
              <a:t>PROFILE</a:t>
            </a:r>
            <a:endParaRPr lang="ko-KR" altLang="en-US" sz="2000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5400000">
            <a:off x="191108" y="903366"/>
            <a:ext cx="638341" cy="1954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79873F-1270-4278-B4C5-456FED24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" y="32975"/>
            <a:ext cx="8982076" cy="56764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F00CF5-A21B-462E-9C6A-131B58885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3" y="5774056"/>
            <a:ext cx="9060406" cy="451294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FA41E71-E7E1-41D8-9A5B-EFB8C223F7D7}"/>
              </a:ext>
            </a:extLst>
          </p:cNvPr>
          <p:cNvSpPr txBox="1"/>
          <p:nvPr/>
        </p:nvSpPr>
        <p:spPr>
          <a:xfrm>
            <a:off x="1143000" y="7119258"/>
            <a:ext cx="7467600" cy="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ABFDAD-A8D3-4512-A369-BAB8B66E6640}"/>
              </a:ext>
            </a:extLst>
          </p:cNvPr>
          <p:cNvSpPr txBox="1"/>
          <p:nvPr/>
        </p:nvSpPr>
        <p:spPr>
          <a:xfrm>
            <a:off x="1223158" y="1866900"/>
            <a:ext cx="7467600" cy="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F315E-1943-4966-AB50-812CBCBDEB51}"/>
              </a:ext>
            </a:extLst>
          </p:cNvPr>
          <p:cNvSpPr txBox="1"/>
          <p:nvPr/>
        </p:nvSpPr>
        <p:spPr>
          <a:xfrm>
            <a:off x="9925572" y="2685246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파레토도를</a:t>
            </a:r>
            <a:r>
              <a:rPr lang="ko-KR" altLang="en-US" sz="2800" dirty="0"/>
              <a:t> 활용한 설비 번호 별 공정시간을 분석하는 그래프를 시각적으로 나타낸 데이터 분석입니다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05F5A1-53F5-48D8-8C64-C6734A43C867}"/>
              </a:ext>
            </a:extLst>
          </p:cNvPr>
          <p:cNvSpPr txBox="1"/>
          <p:nvPr/>
        </p:nvSpPr>
        <p:spPr>
          <a:xfrm>
            <a:off x="9982200" y="68961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파레토도를</a:t>
            </a:r>
            <a:r>
              <a:rPr lang="ko-KR" altLang="en-US" sz="2800" dirty="0"/>
              <a:t> 활용한 설비 번호 별 고장 비용을 분석하는 그래프를 시각적으로 나타낸 데이터 분석입니다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1D8D47-E449-4034-8A22-F6F52419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14300"/>
            <a:ext cx="9782174" cy="35315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22F62E-3B23-4157-9BAD-0ED69E284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3500"/>
            <a:ext cx="10051654" cy="3748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34C26-FD12-4950-9BE6-DB8B65E7AFD6}"/>
              </a:ext>
            </a:extLst>
          </p:cNvPr>
          <p:cNvSpPr txBox="1"/>
          <p:nvPr/>
        </p:nvSpPr>
        <p:spPr>
          <a:xfrm>
            <a:off x="10210800" y="2645188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AMD</a:t>
            </a:r>
            <a:r>
              <a:rPr lang="ko-KR" altLang="en-US" sz="2800" dirty="0"/>
              <a:t>라는 직업에 대해 고객들과 많은 소통을 하고 편의를 돌보는 직업이라고 생각합니다</a:t>
            </a:r>
            <a:r>
              <a:rPr lang="en-US" altLang="ko-KR" sz="2800" dirty="0"/>
              <a:t>. </a:t>
            </a:r>
            <a:r>
              <a:rPr lang="ko-KR" altLang="en-US" sz="2800" dirty="0"/>
              <a:t>그러므로 고객들의 니즈와 불만</a:t>
            </a:r>
            <a:r>
              <a:rPr lang="en-US" altLang="ko-KR" sz="2800" dirty="0"/>
              <a:t>, </a:t>
            </a:r>
            <a:r>
              <a:rPr lang="ko-KR" altLang="en-US" sz="2800" dirty="0"/>
              <a:t>요구사항을 잘 경청하고 반영하여 그에 대한 알맞은 데이터 분석이 필요하다고 생각합니다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FR8IGHT</a:t>
            </a:r>
            <a:r>
              <a:rPr lang="ko-KR" altLang="en-US" sz="2800" dirty="0"/>
              <a:t>의 고객응대 및 관리</a:t>
            </a:r>
            <a:r>
              <a:rPr lang="en-US" altLang="ko-KR" sz="2800" dirty="0"/>
              <a:t>, </a:t>
            </a:r>
            <a:r>
              <a:rPr lang="ko-KR" altLang="en-US" sz="2800" dirty="0"/>
              <a:t>고객의 데이터 분석을 위해 엑셀을 활용한 데이터 시각화의 역량을 길러왔습니다</a:t>
            </a:r>
            <a:r>
              <a:rPr lang="en-US" altLang="ko-KR" sz="2800" dirty="0"/>
              <a:t>. </a:t>
            </a:r>
            <a:r>
              <a:rPr lang="ko-KR" altLang="en-US" sz="2800" dirty="0" err="1">
                <a:solidFill>
                  <a:srgbClr val="FF6600"/>
                </a:solidFill>
              </a:rPr>
              <a:t>파레토도</a:t>
            </a:r>
            <a:r>
              <a:rPr lang="ko-KR" altLang="en-US" sz="2800" dirty="0"/>
              <a:t> 라는 중점관리 항목을 나타내는 시각화 기법을 사용하여 누구나 보기 쉬운 시각화로 인해 업무의 효율성을 높일 수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56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A5251F-736A-4F5F-87E2-6183E4DE54EF}"/>
              </a:ext>
            </a:extLst>
          </p:cNvPr>
          <p:cNvSpPr txBox="1"/>
          <p:nvPr/>
        </p:nvSpPr>
        <p:spPr>
          <a:xfrm>
            <a:off x="457200" y="1485900"/>
            <a:ext cx="17602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지원동기에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서술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꼼꼼함과 책임감 그리고 주인의식 가득한 인재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AMD</a:t>
            </a:r>
            <a:r>
              <a:rPr lang="ko-KR" altLang="en-US" sz="20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란 새로운 상품을 등록 및 검수를 하고 업체 커뮤니케이션</a:t>
            </a:r>
            <a:r>
              <a:rPr lang="en-US" altLang="ko-KR" sz="20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경쟁사 모니터링 및 시장조사를 하는 일이라고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알고 있습니다</a:t>
            </a:r>
            <a:r>
              <a:rPr lang="en-US" altLang="ko-KR" sz="20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 만큼 꼼꼼하고 의사소통이 수월하며 책임감이 있는 사람이 해야 된다고 생각합니다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대학교에 진학해 근로를 하고 있었을 때 컴퓨터에 대한 재고 조사와 업데이트를 다른 </a:t>
            </a:r>
            <a:r>
              <a:rPr lang="ko-KR" altLang="en-US" sz="2000" dirty="0" err="1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근로생과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같이 하고있었습니다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재고 조사와 업데이트 확인여부를 다하고 나니 저희가 조사 및 확인한 것과 다르게 나와있었습니다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그냥 넘어가도 되는 성격이 아니므로 저는 빠르게 조교님께 보고를 드리고 다시 재고 수량과 업데이트를 확인 하여 조사하였습니다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그제서야 맞는 결과가 나왔던 것입니다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실수를 했지만 바로 고치려는 행동에서 조교님이 상당히 꼼꼼하고 책임감 있는 모습 보여줘서 고맙다며 말씀을 해주셨습니다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부분과 군대에서 통신병을 직책으로 맡았는데 거기서도 많은 통신기기들에 대한 재고 수량 파악 및 수리 내역 정리를 했습니다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이런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경험을 바탕으로 대학교 </a:t>
            </a:r>
            <a:r>
              <a:rPr lang="ko-KR" altLang="en-US" sz="2000" dirty="0" err="1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근로생에서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꼼꼼함과 책임감을 보였던 것 같습니다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꼼꼼함이 중요한 </a:t>
            </a:r>
            <a:r>
              <a:rPr lang="ko-KR" altLang="en-US" sz="2000" dirty="0" err="1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프레이트의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AMD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딱 저의 적성에 적합하고 제가 가장 잘 할 수 있는 분야라고 생각합니다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위에 경험에서 말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하였듯이 저의 꼼꼼함과 책임감으로 </a:t>
            </a:r>
            <a:r>
              <a:rPr lang="ko-KR" altLang="en-US" sz="2000" dirty="0" err="1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프레이트에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도움이 되는 인재가 되겠습니다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sz="20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본인의 강점과 단점을 서술하시오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sz="2000" dirty="0" smtClean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&lt;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목표를 위한 끈기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  <a:endParaRPr lang="en-US" altLang="ko-KR" sz="2000" dirty="0" smtClean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끈기가 저의 강점이라고 생각합니다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데이터 분석과 컴퓨터를 잘 활용해야되는 직업인 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AMD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되기 위해 컴퓨터활용능력 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급과 빅데이터 관리사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정보처리기사 필기 자격증을 취득하였습니다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막상 자격증을 따는 것이 쉽지만은 않았습니다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컴퓨터활용능력 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급을 취득을 하는 과정에서 많은 낙방이 있었습니다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필기에서 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 떨어지고 실기에서는 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번을 떨어졌지만 한번 도전 했던 것을 중간에 포기하기에 너무 아쉽기도 하였고 만약 여기서 포기를 한다면 다른 무엇도 해낼 수 없을 것이기 때문에 이를 꽉 깨물고 다시 해보았습니다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결국 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번째에 컴퓨터활용능력 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급을 취득하는 달콤한 결과를 얻었습니다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한번 하면 끝까지 결과를 내는 저의 끈기가 강점이며 이러한 값진 경험을 살려 실무에서도 포기와 실패를 모르고 어려운 벽이 있더라도 끈기 있게 과업을 이어나가는 사원이 되겠습니다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단점은 실수를 한다면 과한 자책을 하는 모습이 있습니다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역지사지의 마음으로 생각을 하다 보니 자책하는 것이 과하다고 생각합니다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이런 단점을 고치기 위해서는 저의 실수를 줄여나가야 한다고 생각합니다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사람들은 누구나 실수를 하지만 그 실수가 반복 되는 것은 잘못이라고 생각하기 때문에 사소한 실수는 줄여 나가도록 노력하겠습니다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20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4101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A5251F-736A-4F5F-87E2-6183E4DE54EF}"/>
              </a:ext>
            </a:extLst>
          </p:cNvPr>
          <p:cNvSpPr txBox="1"/>
          <p:nvPr/>
        </p:nvSpPr>
        <p:spPr>
          <a:xfrm>
            <a:off x="533400" y="1028700"/>
            <a:ext cx="176022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본인의 성장과정을 설명하시오</a:t>
            </a:r>
            <a:endParaRPr lang="en-US" altLang="ko-KR" sz="2000" dirty="0" smtClean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000" dirty="0" smtClean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&lt;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공생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배려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경청의 중요성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  <a:endParaRPr lang="en-US" altLang="ko-KR" sz="20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저의 성장 과정 중 영향력이 있으시던 분은 아버지였습니다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아버지는 사람들과의 공생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배려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경청이 살아가는데 가장 중요하다고 말씀 하셨습니다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아버지의 말씀을 잘 새겨들어 친구들과 잘 어울리며 예의 바른 학생으로 문제 없이 초등학교와 중학교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고등학교를 거치고 난 후 시간이 흘러서 군대에서 </a:t>
            </a:r>
            <a:r>
              <a:rPr lang="ko-KR" altLang="en-US" sz="2000" dirty="0" err="1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이발병과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통신병이 되어 사람들의 편의를 제가 돌보았습니다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직책을 바탕으로 사람에게 배려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경청하는 모습 </a:t>
            </a:r>
            <a:r>
              <a:rPr lang="ko-KR" altLang="en-US" sz="2000" dirty="0" err="1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꼼꼼함까지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중요시 여기는 일에 흥미를 가지게 되어 군대에서 경험을 계기로 제가 잘하는 것을 알게 되었고 그것을 중점으로 일하는 기업과 직무를 꿈이자 목표로 두게 되었습니다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아버지의 말을 새겨듣지 않았더라면 지금의 저는 없었을 것입니다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무엇보다 배려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공생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경청이 중요하다고 강조를 하신 아버지의 말씀을 기초로 삼아 그에 맞는 </a:t>
            </a:r>
            <a:r>
              <a:rPr lang="ko-KR" altLang="en-US" sz="2000" dirty="0" err="1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프레이트에서</a:t>
            </a:r>
            <a:r>
              <a:rPr lang="ko-KR" altLang="en-US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근무를 하게 된다면 더욱더 시너지 효과를 발휘할 수 있다고 생각합니다</a:t>
            </a:r>
            <a:r>
              <a:rPr lang="en-US" altLang="ko-KR" sz="20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갈등을 겪었던 경험과 그것을 해결해 나간 방안을 설명하시오</a:t>
            </a:r>
            <a:endParaRPr lang="en-US" altLang="ko-KR" sz="2000" dirty="0" smtClean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000" dirty="0" smtClean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&lt;</a:t>
            </a:r>
            <a:r>
              <a:rPr lang="ko-KR" altLang="en-US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의사소통으로 갈등해결 능력</a:t>
            </a:r>
            <a:r>
              <a:rPr lang="en-US" altLang="ko-KR" sz="2000" dirty="0" smtClean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  <a:endParaRPr lang="en-US" altLang="ko-KR" sz="2000" dirty="0" smtClean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생활 때 팀 프로젝트 과제가 있었습니다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그곳에서 조장을 맡았습니다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팀원들과 소통도 많이 하고 이상적인 팀 프로젝트를 진행하고 있었는데 조원인 분이 자기 의견이 옳다고 강한 주장을 펼치는 일이 생겨났습니다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조장인 저는 모든 조원들의 의견을 묵살 시키면 안된다고 생각하여 강하게 내세우는 의견도 들어보고 또 다른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조원들에게도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여쭈어 봤습니다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그렇지만 다른 조원들의 불만이 생겨난 것입니다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갈등 상황을 어떻게 풀어야 되나 곰곰이 생각을 해보니 소통으로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해야겠다고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팀원들에게 모이자는 말을 하고 각자 의견을 말하게 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강한 주장을 펼치는 조원과 그에 반대되는 조원들의 의견을 제가 다 수립해야 되기 때문에 중재자로 있었습니다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결과는 조원들에게 문제점을 가르쳐주고 서로가 조금 양보만 하면 되고 강한 주장도 옳은 의견이 있었기 때문에 그 의견도 수렴하여 조화롭게 팀 프로젝트를 다시 진행해보자는 저의 의견을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내비췄습니다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파도를 만난 바위는 더 단단해 지듯이 결속력이 강해져서 좋은 발표를 하게 되었습니다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고객들의 의견을 듣는 직업이기 때문에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맞게 이성적이거나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감성적인 유연한 판단을 할 수 있는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소통이 능통한 사원이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되겠습니다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인근거주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차량 운전 가능합니다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!*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중구 근처에 거주지를 빠른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시일내에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구하겠습니다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종보통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면허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소유자로써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수동인 자동차도 운전 가능합니다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4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/>
          <p:cNvGrpSpPr/>
          <p:nvPr/>
        </p:nvGrpSpPr>
        <p:grpSpPr>
          <a:xfrm>
            <a:off x="4398989" y="9182100"/>
            <a:ext cx="9490021" cy="98448"/>
            <a:chOff x="5671884" y="9480216"/>
            <a:chExt cx="9490021" cy="98448"/>
          </a:xfrm>
        </p:grpSpPr>
        <p:pic>
          <p:nvPicPr>
            <p:cNvPr id="3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671884" y="9480216"/>
              <a:ext cx="9490021" cy="984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3AB451-485C-4CEB-9D26-C868B956D882}"/>
              </a:ext>
            </a:extLst>
          </p:cNvPr>
          <p:cNvSpPr txBox="1"/>
          <p:nvPr/>
        </p:nvSpPr>
        <p:spPr>
          <a:xfrm>
            <a:off x="4533899" y="39243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6000" dirty="0" smtClean="0">
                <a:solidFill>
                  <a:schemeClr val="bg1"/>
                </a:solidFill>
              </a:rPr>
              <a:t>.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892</Words>
  <Application>Microsoft Office PowerPoint</Application>
  <PresentationFormat>사용자 지정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?? ??</vt:lpstr>
      <vt:lpstr>Malgun Gothic</vt:lpstr>
      <vt:lpstr>Malgun Gothic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25</cp:revision>
  <dcterms:created xsi:type="dcterms:W3CDTF">2022-04-26T22:58:10Z</dcterms:created>
  <dcterms:modified xsi:type="dcterms:W3CDTF">2022-04-27T09:06:38Z</dcterms:modified>
</cp:coreProperties>
</file>